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4.JPG" ContentType="image/jpeg"/>
  <Override PartName="/ppt/notesSlides/notesSlide1.xml" ContentType="application/vnd.openxmlformats-officedocument.presentationml.notesSlide+xml"/>
  <Override PartName="/ppt/media/image19.jpg" ContentType="image/jpeg"/>
  <Override PartName="/ppt/media/image20.jpg" ContentType="image/jpeg"/>
  <Override PartName="/ppt/media/image21.jpg" ContentType="image/jpeg"/>
  <Override PartName="/ppt/media/image22.jpg" ContentType="image/jpeg"/>
  <Override PartName="/ppt/notesSlides/notesSlide2.xml" ContentType="application/vnd.openxmlformats-officedocument.presentationml.notesSlide+xml"/>
  <Override PartName="/ppt/media/image2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79" r:id="rId15"/>
    <p:sldId id="280" r:id="rId16"/>
    <p:sldId id="273" r:id="rId17"/>
    <p:sldId id="274" r:id="rId18"/>
    <p:sldId id="275" r:id="rId19"/>
    <p:sldId id="276" r:id="rId20"/>
    <p:sldId id="277" r:id="rId21"/>
    <p:sldId id="278" r:id="rId22"/>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7" autoAdjust="0"/>
    <p:restoredTop sz="94676"/>
  </p:normalViewPr>
  <p:slideViewPr>
    <p:cSldViewPr>
      <p:cViewPr varScale="1">
        <p:scale>
          <a:sx n="63" d="100"/>
          <a:sy n="63" d="100"/>
        </p:scale>
        <p:origin x="126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54672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251700" y="0"/>
            <a:ext cx="5546725" cy="388938"/>
          </a:xfrm>
          <a:prstGeom prst="rect">
            <a:avLst/>
          </a:prstGeom>
        </p:spPr>
        <p:txBody>
          <a:bodyPr vert="horz" lIns="91440" tIns="45720" rIns="91440" bIns="45720" rtlCol="0"/>
          <a:lstStyle>
            <a:lvl1pPr algn="r">
              <a:defRPr sz="1200"/>
            </a:lvl1pPr>
          </a:lstStyle>
          <a:p>
            <a:fld id="{3933F994-9C93-D74C-A064-2AB4A936E1FB}" type="datetimeFigureOut">
              <a:rPr lang="en-US" smtClean="0"/>
              <a:t>11/2/2023</a:t>
            </a:fld>
            <a:endParaRPr lang="en-US"/>
          </a:p>
        </p:txBody>
      </p:sp>
      <p:sp>
        <p:nvSpPr>
          <p:cNvPr id="4" name="Slide Image Placeholder 3"/>
          <p:cNvSpPr>
            <a:spLocks noGrp="1" noRot="1" noChangeAspect="1"/>
          </p:cNvSpPr>
          <p:nvPr>
            <p:ph type="sldImg" idx="2"/>
          </p:nvPr>
        </p:nvSpPr>
        <p:spPr>
          <a:xfrm>
            <a:off x="4241800" y="971550"/>
            <a:ext cx="4318000"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79525" y="3740150"/>
            <a:ext cx="102425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554672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251700" y="7383463"/>
            <a:ext cx="5546725" cy="388937"/>
          </a:xfrm>
          <a:prstGeom prst="rect">
            <a:avLst/>
          </a:prstGeom>
        </p:spPr>
        <p:txBody>
          <a:bodyPr vert="horz" lIns="91440" tIns="45720" rIns="91440" bIns="45720" rtlCol="0" anchor="b"/>
          <a:lstStyle>
            <a:lvl1pPr algn="r">
              <a:defRPr sz="1200"/>
            </a:lvl1pPr>
          </a:lstStyle>
          <a:p>
            <a:fld id="{08ED4E59-F406-D141-94C4-F9B3686CAAD9}" type="slidenum">
              <a:rPr lang="en-US" smtClean="0"/>
              <a:t>‹#›</a:t>
            </a:fld>
            <a:endParaRPr lang="en-US"/>
          </a:p>
        </p:txBody>
      </p:sp>
    </p:spTree>
    <p:extLst>
      <p:ext uri="{BB962C8B-B14F-4D97-AF65-F5344CB8AC3E}">
        <p14:creationId xmlns:p14="http://schemas.microsoft.com/office/powerpoint/2010/main" val="363025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p:cNvGrpSpPr/>
        <p:nvPr/>
      </p:nvGrpSpPr>
      <p:grpSpPr>
        <a:xfrm>
          <a:off x="0" y="0"/>
          <a:ext cx="0" cy="0"/>
          <a:chOff x="0" y="0"/>
          <a:chExt cx="0" cy="0"/>
        </a:xfrm>
      </p:grpSpPr>
      <p:sp>
        <p:nvSpPr>
          <p:cNvPr id="2415" name="Google Shape;2415;g1e814feaf5c_1_2672:notes"/>
          <p:cNvSpPr>
            <a:spLocks noGrp="1" noRot="1" noChangeAspect="1"/>
          </p:cNvSpPr>
          <p:nvPr>
            <p:ph type="sldImg" idx="2"/>
          </p:nvPr>
        </p:nvSpPr>
        <p:spPr>
          <a:xfrm>
            <a:off x="2311400" y="525463"/>
            <a:ext cx="4675188"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 name="Google Shape;2416;g1e814feaf5c_1_2672:notes"/>
          <p:cNvSpPr txBox="1">
            <a:spLocks noGrp="1"/>
          </p:cNvSpPr>
          <p:nvPr>
            <p:ph type="body" idx="1"/>
          </p:nvPr>
        </p:nvSpPr>
        <p:spPr>
          <a:xfrm>
            <a:off x="929640" y="3329940"/>
            <a:ext cx="7437000" cy="31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1e814feaf5c_1_4848:notes"/>
          <p:cNvSpPr>
            <a:spLocks noGrp="1" noRot="1" noChangeAspect="1"/>
          </p:cNvSpPr>
          <p:nvPr>
            <p:ph type="sldImg" idx="2"/>
          </p:nvPr>
        </p:nvSpPr>
        <p:spPr>
          <a:xfrm>
            <a:off x="2484438" y="525463"/>
            <a:ext cx="4329112"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1e814feaf5c_1_4848:notes"/>
          <p:cNvSpPr txBox="1">
            <a:spLocks noGrp="1"/>
          </p:cNvSpPr>
          <p:nvPr>
            <p:ph type="body" idx="1"/>
          </p:nvPr>
        </p:nvSpPr>
        <p:spPr>
          <a:xfrm>
            <a:off x="929640" y="3329940"/>
            <a:ext cx="7437000" cy="31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83"/>
        <p:cNvGrpSpPr/>
        <p:nvPr/>
      </p:nvGrpSpPr>
      <p:grpSpPr>
        <a:xfrm>
          <a:off x="0" y="0"/>
          <a:ext cx="0" cy="0"/>
          <a:chOff x="0" y="0"/>
          <a:chExt cx="0" cy="0"/>
        </a:xfrm>
      </p:grpSpPr>
      <p:grpSp>
        <p:nvGrpSpPr>
          <p:cNvPr id="1584" name="Google Shape;1584;g1e814feaf5c_1_4187"/>
          <p:cNvGrpSpPr/>
          <p:nvPr/>
        </p:nvGrpSpPr>
        <p:grpSpPr>
          <a:xfrm>
            <a:off x="-213299" y="399030"/>
            <a:ext cx="1534797" cy="1813545"/>
            <a:chOff x="1385400" y="3442950"/>
            <a:chExt cx="483450" cy="529250"/>
          </a:xfrm>
        </p:grpSpPr>
        <p:sp>
          <p:nvSpPr>
            <p:cNvPr id="1585" name="Google Shape;1585;g1e814feaf5c_1_4187"/>
            <p:cNvSpPr/>
            <p:nvPr/>
          </p:nvSpPr>
          <p:spPr>
            <a:xfrm>
              <a:off x="1608850" y="3719700"/>
              <a:ext cx="29450" cy="27775"/>
            </a:xfrm>
            <a:custGeom>
              <a:avLst/>
              <a:gdLst/>
              <a:ahLst/>
              <a:cxnLst/>
              <a:rect l="l" t="t" r="r" b="b"/>
              <a:pathLst>
                <a:path w="1178" h="1111" extrusionOk="0">
                  <a:moveTo>
                    <a:pt x="613" y="1"/>
                  </a:moveTo>
                  <a:cubicBezTo>
                    <a:pt x="478" y="1"/>
                    <a:pt x="340" y="50"/>
                    <a:pt x="225" y="161"/>
                  </a:cubicBezTo>
                  <a:cubicBezTo>
                    <a:pt x="12" y="364"/>
                    <a:pt x="1" y="712"/>
                    <a:pt x="214" y="937"/>
                  </a:cubicBezTo>
                  <a:cubicBezTo>
                    <a:pt x="327" y="1057"/>
                    <a:pt x="469" y="1111"/>
                    <a:pt x="609" y="1111"/>
                  </a:cubicBezTo>
                  <a:cubicBezTo>
                    <a:pt x="890" y="1111"/>
                    <a:pt x="1162" y="896"/>
                    <a:pt x="1170" y="566"/>
                  </a:cubicBezTo>
                  <a:cubicBezTo>
                    <a:pt x="1177" y="229"/>
                    <a:pt x="903" y="1"/>
                    <a:pt x="61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6" name="Google Shape;1586;g1e814feaf5c_1_4187"/>
            <p:cNvSpPr/>
            <p:nvPr/>
          </p:nvSpPr>
          <p:spPr>
            <a:xfrm>
              <a:off x="1658675" y="3720625"/>
              <a:ext cx="36775" cy="27500"/>
            </a:xfrm>
            <a:custGeom>
              <a:avLst/>
              <a:gdLst/>
              <a:ahLst/>
              <a:cxnLst/>
              <a:rect l="l" t="t" r="r" b="b"/>
              <a:pathLst>
                <a:path w="1471" h="1100" extrusionOk="0">
                  <a:moveTo>
                    <a:pt x="737" y="0"/>
                  </a:moveTo>
                  <a:cubicBezTo>
                    <a:pt x="251" y="0"/>
                    <a:pt x="1" y="577"/>
                    <a:pt x="335" y="934"/>
                  </a:cubicBezTo>
                  <a:cubicBezTo>
                    <a:pt x="444" y="1043"/>
                    <a:pt x="589" y="1100"/>
                    <a:pt x="735" y="1100"/>
                  </a:cubicBezTo>
                  <a:cubicBezTo>
                    <a:pt x="873" y="1100"/>
                    <a:pt x="1012" y="1049"/>
                    <a:pt x="1122" y="945"/>
                  </a:cubicBezTo>
                  <a:cubicBezTo>
                    <a:pt x="1470" y="608"/>
                    <a:pt x="1234" y="12"/>
                    <a:pt x="751" y="1"/>
                  </a:cubicBezTo>
                  <a:cubicBezTo>
                    <a:pt x="746" y="0"/>
                    <a:pt x="741" y="0"/>
                    <a:pt x="73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7" name="Google Shape;1587;g1e814feaf5c_1_4187"/>
            <p:cNvSpPr/>
            <p:nvPr/>
          </p:nvSpPr>
          <p:spPr>
            <a:xfrm>
              <a:off x="1659725" y="3667775"/>
              <a:ext cx="36850" cy="27675"/>
            </a:xfrm>
            <a:custGeom>
              <a:avLst/>
              <a:gdLst/>
              <a:ahLst/>
              <a:cxnLst/>
              <a:rect l="l" t="t" r="r" b="b"/>
              <a:pathLst>
                <a:path w="1474" h="1107" extrusionOk="0">
                  <a:moveTo>
                    <a:pt x="742" y="1"/>
                  </a:moveTo>
                  <a:cubicBezTo>
                    <a:pt x="259" y="1"/>
                    <a:pt x="0" y="586"/>
                    <a:pt x="338" y="945"/>
                  </a:cubicBezTo>
                  <a:cubicBezTo>
                    <a:pt x="446" y="1054"/>
                    <a:pt x="589" y="1107"/>
                    <a:pt x="733" y="1107"/>
                  </a:cubicBezTo>
                  <a:cubicBezTo>
                    <a:pt x="873" y="1107"/>
                    <a:pt x="1014" y="1056"/>
                    <a:pt x="1125" y="957"/>
                  </a:cubicBezTo>
                  <a:cubicBezTo>
                    <a:pt x="1473" y="619"/>
                    <a:pt x="1237" y="12"/>
                    <a:pt x="74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8" name="Google Shape;1588;g1e814feaf5c_1_4187"/>
            <p:cNvSpPr/>
            <p:nvPr/>
          </p:nvSpPr>
          <p:spPr>
            <a:xfrm>
              <a:off x="1611200" y="3666825"/>
              <a:ext cx="29425" cy="27575"/>
            </a:xfrm>
            <a:custGeom>
              <a:avLst/>
              <a:gdLst/>
              <a:ahLst/>
              <a:cxnLst/>
              <a:rect l="l" t="t" r="r" b="b"/>
              <a:pathLst>
                <a:path w="1177" h="1103" extrusionOk="0">
                  <a:moveTo>
                    <a:pt x="568" y="0"/>
                  </a:moveTo>
                  <a:cubicBezTo>
                    <a:pt x="288" y="0"/>
                    <a:pt x="15" y="215"/>
                    <a:pt x="8" y="545"/>
                  </a:cubicBezTo>
                  <a:cubicBezTo>
                    <a:pt x="0" y="877"/>
                    <a:pt x="278" y="1103"/>
                    <a:pt x="566" y="1103"/>
                  </a:cubicBezTo>
                  <a:cubicBezTo>
                    <a:pt x="698" y="1103"/>
                    <a:pt x="832" y="1055"/>
                    <a:pt x="941" y="950"/>
                  </a:cubicBezTo>
                  <a:cubicBezTo>
                    <a:pt x="1166" y="736"/>
                    <a:pt x="1177" y="387"/>
                    <a:pt x="963" y="174"/>
                  </a:cubicBezTo>
                  <a:cubicBezTo>
                    <a:pt x="851" y="54"/>
                    <a:pt x="709" y="0"/>
                    <a:pt x="56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9" name="Google Shape;1589;g1e814feaf5c_1_4187"/>
            <p:cNvSpPr/>
            <p:nvPr/>
          </p:nvSpPr>
          <p:spPr>
            <a:xfrm>
              <a:off x="1603800" y="3760475"/>
              <a:ext cx="35725" cy="30600"/>
            </a:xfrm>
            <a:custGeom>
              <a:avLst/>
              <a:gdLst/>
              <a:ahLst/>
              <a:cxnLst/>
              <a:rect l="l" t="t" r="r" b="b"/>
              <a:pathLst>
                <a:path w="1429" h="1224" extrusionOk="0">
                  <a:moveTo>
                    <a:pt x="694" y="0"/>
                  </a:moveTo>
                  <a:cubicBezTo>
                    <a:pt x="467" y="0"/>
                    <a:pt x="241" y="124"/>
                    <a:pt x="135" y="374"/>
                  </a:cubicBezTo>
                  <a:cubicBezTo>
                    <a:pt x="0" y="677"/>
                    <a:pt x="146" y="1037"/>
                    <a:pt x="450" y="1172"/>
                  </a:cubicBezTo>
                  <a:cubicBezTo>
                    <a:pt x="531" y="1207"/>
                    <a:pt x="613" y="1223"/>
                    <a:pt x="692" y="1223"/>
                  </a:cubicBezTo>
                  <a:cubicBezTo>
                    <a:pt x="1095" y="1223"/>
                    <a:pt x="1429" y="808"/>
                    <a:pt x="1259" y="385"/>
                  </a:cubicBezTo>
                  <a:cubicBezTo>
                    <a:pt x="1157" y="129"/>
                    <a:pt x="925" y="0"/>
                    <a:pt x="69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0" name="Google Shape;1590;g1e814feaf5c_1_4187"/>
            <p:cNvSpPr/>
            <p:nvPr/>
          </p:nvSpPr>
          <p:spPr>
            <a:xfrm>
              <a:off x="1660025" y="3761675"/>
              <a:ext cx="36825" cy="30475"/>
            </a:xfrm>
            <a:custGeom>
              <a:avLst/>
              <a:gdLst/>
              <a:ahLst/>
              <a:cxnLst/>
              <a:rect l="l" t="t" r="r" b="b"/>
              <a:pathLst>
                <a:path w="1473" h="1219" extrusionOk="0">
                  <a:moveTo>
                    <a:pt x="726" y="0"/>
                  </a:moveTo>
                  <a:cubicBezTo>
                    <a:pt x="328" y="0"/>
                    <a:pt x="0" y="412"/>
                    <a:pt x="168" y="832"/>
                  </a:cubicBezTo>
                  <a:cubicBezTo>
                    <a:pt x="264" y="1075"/>
                    <a:pt x="494" y="1218"/>
                    <a:pt x="739" y="1218"/>
                  </a:cubicBezTo>
                  <a:cubicBezTo>
                    <a:pt x="811" y="1218"/>
                    <a:pt x="884" y="1206"/>
                    <a:pt x="955" y="1180"/>
                  </a:cubicBezTo>
                  <a:cubicBezTo>
                    <a:pt x="1461" y="978"/>
                    <a:pt x="1472" y="270"/>
                    <a:pt x="978" y="56"/>
                  </a:cubicBezTo>
                  <a:cubicBezTo>
                    <a:pt x="893" y="18"/>
                    <a:pt x="808" y="0"/>
                    <a:pt x="72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1" name="Google Shape;1591;g1e814feaf5c_1_4187"/>
            <p:cNvSpPr/>
            <p:nvPr/>
          </p:nvSpPr>
          <p:spPr>
            <a:xfrm>
              <a:off x="1701325" y="3722300"/>
              <a:ext cx="37100" cy="30300"/>
            </a:xfrm>
            <a:custGeom>
              <a:avLst/>
              <a:gdLst/>
              <a:ahLst/>
              <a:cxnLst/>
              <a:rect l="l" t="t" r="r" b="b"/>
              <a:pathLst>
                <a:path w="1484" h="1212" extrusionOk="0">
                  <a:moveTo>
                    <a:pt x="749" y="0"/>
                  </a:moveTo>
                  <a:cubicBezTo>
                    <a:pt x="674" y="0"/>
                    <a:pt x="596" y="15"/>
                    <a:pt x="517" y="46"/>
                  </a:cubicBezTo>
                  <a:cubicBezTo>
                    <a:pt x="12" y="237"/>
                    <a:pt x="0" y="945"/>
                    <a:pt x="495" y="1159"/>
                  </a:cubicBezTo>
                  <a:cubicBezTo>
                    <a:pt x="575" y="1194"/>
                    <a:pt x="659" y="1211"/>
                    <a:pt x="741" y="1211"/>
                  </a:cubicBezTo>
                  <a:cubicBezTo>
                    <a:pt x="972" y="1211"/>
                    <a:pt x="1194" y="1079"/>
                    <a:pt x="1293" y="855"/>
                  </a:cubicBezTo>
                  <a:cubicBezTo>
                    <a:pt x="1483" y="428"/>
                    <a:pt x="1159" y="0"/>
                    <a:pt x="74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2" name="Google Shape;1592;g1e814feaf5c_1_4187"/>
            <p:cNvSpPr/>
            <p:nvPr/>
          </p:nvSpPr>
          <p:spPr>
            <a:xfrm>
              <a:off x="1702400" y="3665250"/>
              <a:ext cx="35775" cy="30300"/>
            </a:xfrm>
            <a:custGeom>
              <a:avLst/>
              <a:gdLst/>
              <a:ahLst/>
              <a:cxnLst/>
              <a:rect l="l" t="t" r="r" b="b"/>
              <a:pathLst>
                <a:path w="1431" h="1212" extrusionOk="0">
                  <a:moveTo>
                    <a:pt x="741" y="1"/>
                  </a:moveTo>
                  <a:cubicBezTo>
                    <a:pt x="517" y="1"/>
                    <a:pt x="292" y="119"/>
                    <a:pt x="182" y="361"/>
                  </a:cubicBezTo>
                  <a:cubicBezTo>
                    <a:pt x="0" y="782"/>
                    <a:pt x="332" y="1211"/>
                    <a:pt x="740" y="1211"/>
                  </a:cubicBezTo>
                  <a:cubicBezTo>
                    <a:pt x="811" y="1211"/>
                    <a:pt x="885" y="1198"/>
                    <a:pt x="958" y="1170"/>
                  </a:cubicBezTo>
                  <a:cubicBezTo>
                    <a:pt x="1273" y="1046"/>
                    <a:pt x="1430" y="698"/>
                    <a:pt x="1306" y="383"/>
                  </a:cubicBezTo>
                  <a:cubicBezTo>
                    <a:pt x="1209" y="130"/>
                    <a:pt x="976" y="1"/>
                    <a:pt x="74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3" name="Google Shape;1593;g1e814feaf5c_1_4187"/>
            <p:cNvSpPr/>
            <p:nvPr/>
          </p:nvSpPr>
          <p:spPr>
            <a:xfrm>
              <a:off x="1662825" y="3624225"/>
              <a:ext cx="36850" cy="30400"/>
            </a:xfrm>
            <a:custGeom>
              <a:avLst/>
              <a:gdLst/>
              <a:ahLst/>
              <a:cxnLst/>
              <a:rect l="l" t="t" r="r" b="b"/>
              <a:pathLst>
                <a:path w="1474" h="1216" extrusionOk="0">
                  <a:moveTo>
                    <a:pt x="745" y="0"/>
                  </a:moveTo>
                  <a:cubicBezTo>
                    <a:pt x="671" y="0"/>
                    <a:pt x="594" y="14"/>
                    <a:pt x="517" y="45"/>
                  </a:cubicBezTo>
                  <a:cubicBezTo>
                    <a:pt x="11" y="236"/>
                    <a:pt x="0" y="945"/>
                    <a:pt x="495" y="1170"/>
                  </a:cubicBezTo>
                  <a:cubicBezTo>
                    <a:pt x="570" y="1200"/>
                    <a:pt x="649" y="1215"/>
                    <a:pt x="727" y="1215"/>
                  </a:cubicBezTo>
                  <a:cubicBezTo>
                    <a:pt x="963" y="1215"/>
                    <a:pt x="1192" y="1080"/>
                    <a:pt x="1293" y="844"/>
                  </a:cubicBezTo>
                  <a:lnTo>
                    <a:pt x="1293" y="855"/>
                  </a:lnTo>
                  <a:cubicBezTo>
                    <a:pt x="1474" y="436"/>
                    <a:pt x="1155" y="0"/>
                    <a:pt x="74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4" name="Google Shape;1594;g1e814feaf5c_1_4187"/>
            <p:cNvSpPr/>
            <p:nvPr/>
          </p:nvSpPr>
          <p:spPr>
            <a:xfrm>
              <a:off x="1605475" y="3622875"/>
              <a:ext cx="36850" cy="30500"/>
            </a:xfrm>
            <a:custGeom>
              <a:avLst/>
              <a:gdLst/>
              <a:ahLst/>
              <a:cxnLst/>
              <a:rect l="l" t="t" r="r" b="b"/>
              <a:pathLst>
                <a:path w="1474" h="1220" extrusionOk="0">
                  <a:moveTo>
                    <a:pt x="739" y="1"/>
                  </a:moveTo>
                  <a:cubicBezTo>
                    <a:pt x="666" y="1"/>
                    <a:pt x="591" y="14"/>
                    <a:pt x="518" y="43"/>
                  </a:cubicBezTo>
                  <a:cubicBezTo>
                    <a:pt x="12" y="245"/>
                    <a:pt x="1" y="954"/>
                    <a:pt x="495" y="1167"/>
                  </a:cubicBezTo>
                  <a:cubicBezTo>
                    <a:pt x="578" y="1203"/>
                    <a:pt x="661" y="1219"/>
                    <a:pt x="741" y="1219"/>
                  </a:cubicBezTo>
                  <a:cubicBezTo>
                    <a:pt x="1142" y="1219"/>
                    <a:pt x="1473" y="813"/>
                    <a:pt x="1305" y="392"/>
                  </a:cubicBezTo>
                  <a:cubicBezTo>
                    <a:pt x="1210" y="150"/>
                    <a:pt x="982" y="1"/>
                    <a:pt x="73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5" name="Google Shape;1595;g1e814feaf5c_1_4187"/>
            <p:cNvSpPr/>
            <p:nvPr/>
          </p:nvSpPr>
          <p:spPr>
            <a:xfrm>
              <a:off x="1564150" y="3662550"/>
              <a:ext cx="36850" cy="30300"/>
            </a:xfrm>
            <a:custGeom>
              <a:avLst/>
              <a:gdLst/>
              <a:ahLst/>
              <a:cxnLst/>
              <a:rect l="l" t="t" r="r" b="b"/>
              <a:pathLst>
                <a:path w="1474" h="1212" extrusionOk="0">
                  <a:moveTo>
                    <a:pt x="735" y="0"/>
                  </a:moveTo>
                  <a:cubicBezTo>
                    <a:pt x="503" y="0"/>
                    <a:pt x="281" y="135"/>
                    <a:pt x="181" y="367"/>
                  </a:cubicBezTo>
                  <a:cubicBezTo>
                    <a:pt x="0" y="785"/>
                    <a:pt x="318" y="1211"/>
                    <a:pt x="725" y="1211"/>
                  </a:cubicBezTo>
                  <a:cubicBezTo>
                    <a:pt x="800" y="1211"/>
                    <a:pt x="878" y="1197"/>
                    <a:pt x="957" y="1166"/>
                  </a:cubicBezTo>
                  <a:cubicBezTo>
                    <a:pt x="1463" y="974"/>
                    <a:pt x="1474" y="266"/>
                    <a:pt x="979" y="53"/>
                  </a:cubicBezTo>
                  <a:cubicBezTo>
                    <a:pt x="900" y="17"/>
                    <a:pt x="817" y="0"/>
                    <a:pt x="73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6" name="Google Shape;1596;g1e814feaf5c_1_4187"/>
            <p:cNvSpPr/>
            <p:nvPr/>
          </p:nvSpPr>
          <p:spPr>
            <a:xfrm>
              <a:off x="1564175" y="3719500"/>
              <a:ext cx="35725" cy="30200"/>
            </a:xfrm>
            <a:custGeom>
              <a:avLst/>
              <a:gdLst/>
              <a:ahLst/>
              <a:cxnLst/>
              <a:rect l="l" t="t" r="r" b="b"/>
              <a:pathLst>
                <a:path w="1429" h="1208" extrusionOk="0">
                  <a:moveTo>
                    <a:pt x="696" y="0"/>
                  </a:moveTo>
                  <a:cubicBezTo>
                    <a:pt x="623" y="0"/>
                    <a:pt x="548" y="15"/>
                    <a:pt x="472" y="46"/>
                  </a:cubicBezTo>
                  <a:cubicBezTo>
                    <a:pt x="157" y="158"/>
                    <a:pt x="0" y="518"/>
                    <a:pt x="124" y="821"/>
                  </a:cubicBezTo>
                  <a:cubicBezTo>
                    <a:pt x="221" y="1078"/>
                    <a:pt x="452" y="1208"/>
                    <a:pt x="685" y="1208"/>
                  </a:cubicBezTo>
                  <a:cubicBezTo>
                    <a:pt x="910" y="1208"/>
                    <a:pt x="1137" y="1087"/>
                    <a:pt x="1248" y="844"/>
                  </a:cubicBezTo>
                  <a:cubicBezTo>
                    <a:pt x="1429" y="434"/>
                    <a:pt x="1102" y="0"/>
                    <a:pt x="69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7" name="Google Shape;1597;g1e814feaf5c_1_4187"/>
            <p:cNvSpPr/>
            <p:nvPr/>
          </p:nvSpPr>
          <p:spPr>
            <a:xfrm>
              <a:off x="1559950" y="3777300"/>
              <a:ext cx="20250" cy="15300"/>
            </a:xfrm>
            <a:custGeom>
              <a:avLst/>
              <a:gdLst/>
              <a:ahLst/>
              <a:cxnLst/>
              <a:rect l="l" t="t" r="r" b="b"/>
              <a:pathLst>
                <a:path w="810" h="612" extrusionOk="0">
                  <a:moveTo>
                    <a:pt x="407" y="0"/>
                  </a:moveTo>
                  <a:cubicBezTo>
                    <a:pt x="331" y="0"/>
                    <a:pt x="258" y="28"/>
                    <a:pt x="203" y="83"/>
                  </a:cubicBezTo>
                  <a:cubicBezTo>
                    <a:pt x="0" y="274"/>
                    <a:pt x="135" y="600"/>
                    <a:pt x="405" y="612"/>
                  </a:cubicBezTo>
                  <a:cubicBezTo>
                    <a:pt x="675" y="612"/>
                    <a:pt x="810" y="286"/>
                    <a:pt x="630" y="94"/>
                  </a:cubicBezTo>
                  <a:cubicBezTo>
                    <a:pt x="567" y="31"/>
                    <a:pt x="486" y="0"/>
                    <a:pt x="40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8" name="Google Shape;1598;g1e814feaf5c_1_4187"/>
            <p:cNvSpPr/>
            <p:nvPr/>
          </p:nvSpPr>
          <p:spPr>
            <a:xfrm>
              <a:off x="1641175" y="3811625"/>
              <a:ext cx="17925" cy="15275"/>
            </a:xfrm>
            <a:custGeom>
              <a:avLst/>
              <a:gdLst/>
              <a:ahLst/>
              <a:cxnLst/>
              <a:rect l="l" t="t" r="r" b="b"/>
              <a:pathLst>
                <a:path w="717" h="611" extrusionOk="0">
                  <a:moveTo>
                    <a:pt x="311" y="1"/>
                  </a:moveTo>
                  <a:cubicBezTo>
                    <a:pt x="156" y="1"/>
                    <a:pt x="8" y="119"/>
                    <a:pt x="0" y="307"/>
                  </a:cubicBezTo>
                  <a:cubicBezTo>
                    <a:pt x="0" y="464"/>
                    <a:pt x="135" y="610"/>
                    <a:pt x="304" y="610"/>
                  </a:cubicBezTo>
                  <a:cubicBezTo>
                    <a:pt x="309" y="610"/>
                    <a:pt x="313" y="610"/>
                    <a:pt x="318" y="610"/>
                  </a:cubicBezTo>
                  <a:cubicBezTo>
                    <a:pt x="579" y="610"/>
                    <a:pt x="717" y="292"/>
                    <a:pt x="529" y="93"/>
                  </a:cubicBezTo>
                  <a:cubicBezTo>
                    <a:pt x="466" y="30"/>
                    <a:pt x="388" y="1"/>
                    <a:pt x="31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99" name="Google Shape;1599;g1e814feaf5c_1_4187"/>
            <p:cNvSpPr/>
            <p:nvPr/>
          </p:nvSpPr>
          <p:spPr>
            <a:xfrm>
              <a:off x="1718750" y="3780500"/>
              <a:ext cx="20250" cy="15300"/>
            </a:xfrm>
            <a:custGeom>
              <a:avLst/>
              <a:gdLst/>
              <a:ahLst/>
              <a:cxnLst/>
              <a:rect l="l" t="t" r="r" b="b"/>
              <a:pathLst>
                <a:path w="810" h="612" extrusionOk="0">
                  <a:moveTo>
                    <a:pt x="416" y="0"/>
                  </a:moveTo>
                  <a:cubicBezTo>
                    <a:pt x="147" y="0"/>
                    <a:pt x="0" y="326"/>
                    <a:pt x="191" y="517"/>
                  </a:cubicBezTo>
                  <a:cubicBezTo>
                    <a:pt x="249" y="581"/>
                    <a:pt x="327" y="612"/>
                    <a:pt x="406" y="612"/>
                  </a:cubicBezTo>
                  <a:cubicBezTo>
                    <a:pt x="482" y="612"/>
                    <a:pt x="558" y="583"/>
                    <a:pt x="619" y="529"/>
                  </a:cubicBezTo>
                  <a:cubicBezTo>
                    <a:pt x="810" y="337"/>
                    <a:pt x="686" y="11"/>
                    <a:pt x="4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0" name="Google Shape;1600;g1e814feaf5c_1_4187"/>
            <p:cNvSpPr/>
            <p:nvPr/>
          </p:nvSpPr>
          <p:spPr>
            <a:xfrm>
              <a:off x="1753325" y="3702150"/>
              <a:ext cx="17925" cy="15400"/>
            </a:xfrm>
            <a:custGeom>
              <a:avLst/>
              <a:gdLst/>
              <a:ahLst/>
              <a:cxnLst/>
              <a:rect l="l" t="t" r="r" b="b"/>
              <a:pathLst>
                <a:path w="717" h="616" extrusionOk="0">
                  <a:moveTo>
                    <a:pt x="405" y="1"/>
                  </a:moveTo>
                  <a:cubicBezTo>
                    <a:pt x="331" y="1"/>
                    <a:pt x="255" y="27"/>
                    <a:pt x="191" y="87"/>
                  </a:cubicBezTo>
                  <a:cubicBezTo>
                    <a:pt x="0" y="279"/>
                    <a:pt x="124" y="605"/>
                    <a:pt x="394" y="616"/>
                  </a:cubicBezTo>
                  <a:cubicBezTo>
                    <a:pt x="562" y="616"/>
                    <a:pt x="708" y="481"/>
                    <a:pt x="708" y="312"/>
                  </a:cubicBezTo>
                  <a:cubicBezTo>
                    <a:pt x="716" y="127"/>
                    <a:pt x="565" y="1"/>
                    <a:pt x="40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1" name="Google Shape;1601;g1e814feaf5c_1_4187"/>
            <p:cNvSpPr/>
            <p:nvPr/>
          </p:nvSpPr>
          <p:spPr>
            <a:xfrm>
              <a:off x="1723800" y="3622800"/>
              <a:ext cx="19175" cy="15050"/>
            </a:xfrm>
            <a:custGeom>
              <a:avLst/>
              <a:gdLst/>
              <a:ahLst/>
              <a:cxnLst/>
              <a:rect l="l" t="t" r="r" b="b"/>
              <a:pathLst>
                <a:path w="767" h="602" extrusionOk="0">
                  <a:moveTo>
                    <a:pt x="332" y="1"/>
                  </a:moveTo>
                  <a:cubicBezTo>
                    <a:pt x="263" y="1"/>
                    <a:pt x="191" y="27"/>
                    <a:pt x="124" y="91"/>
                  </a:cubicBezTo>
                  <a:cubicBezTo>
                    <a:pt x="1" y="204"/>
                    <a:pt x="1" y="395"/>
                    <a:pt x="113" y="507"/>
                  </a:cubicBezTo>
                  <a:cubicBezTo>
                    <a:pt x="171" y="570"/>
                    <a:pt x="252" y="601"/>
                    <a:pt x="332" y="601"/>
                  </a:cubicBezTo>
                  <a:cubicBezTo>
                    <a:pt x="409" y="601"/>
                    <a:pt x="485" y="573"/>
                    <a:pt x="540" y="518"/>
                  </a:cubicBezTo>
                  <a:lnTo>
                    <a:pt x="540" y="530"/>
                  </a:lnTo>
                  <a:cubicBezTo>
                    <a:pt x="766" y="312"/>
                    <a:pt x="569" y="1"/>
                    <a:pt x="33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2" name="Google Shape;1602;g1e814feaf5c_1_4187"/>
            <p:cNvSpPr/>
            <p:nvPr/>
          </p:nvSpPr>
          <p:spPr>
            <a:xfrm>
              <a:off x="1643225" y="3588250"/>
              <a:ext cx="17925" cy="15200"/>
            </a:xfrm>
            <a:custGeom>
              <a:avLst/>
              <a:gdLst/>
              <a:ahLst/>
              <a:cxnLst/>
              <a:rect l="l" t="t" r="r" b="b"/>
              <a:pathLst>
                <a:path w="717" h="608" extrusionOk="0">
                  <a:moveTo>
                    <a:pt x="400" y="0"/>
                  </a:moveTo>
                  <a:cubicBezTo>
                    <a:pt x="138" y="0"/>
                    <a:pt x="0" y="319"/>
                    <a:pt x="188" y="517"/>
                  </a:cubicBezTo>
                  <a:cubicBezTo>
                    <a:pt x="250" y="579"/>
                    <a:pt x="326" y="607"/>
                    <a:pt x="401" y="607"/>
                  </a:cubicBezTo>
                  <a:cubicBezTo>
                    <a:pt x="558" y="607"/>
                    <a:pt x="709" y="486"/>
                    <a:pt x="717" y="304"/>
                  </a:cubicBezTo>
                  <a:cubicBezTo>
                    <a:pt x="717" y="135"/>
                    <a:pt x="582" y="0"/>
                    <a:pt x="413" y="0"/>
                  </a:cubicBezTo>
                  <a:cubicBezTo>
                    <a:pt x="409" y="0"/>
                    <a:pt x="404" y="0"/>
                    <a:pt x="4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3" name="Google Shape;1603;g1e814feaf5c_1_4187"/>
            <p:cNvSpPr/>
            <p:nvPr/>
          </p:nvSpPr>
          <p:spPr>
            <a:xfrm>
              <a:off x="1565650" y="3619250"/>
              <a:ext cx="15975" cy="15200"/>
            </a:xfrm>
            <a:custGeom>
              <a:avLst/>
              <a:gdLst/>
              <a:ahLst/>
              <a:cxnLst/>
              <a:rect l="l" t="t" r="r" b="b"/>
              <a:pathLst>
                <a:path w="639" h="608" extrusionOk="0">
                  <a:moveTo>
                    <a:pt x="312" y="1"/>
                  </a:moveTo>
                  <a:cubicBezTo>
                    <a:pt x="158" y="1"/>
                    <a:pt x="8" y="121"/>
                    <a:pt x="8" y="301"/>
                  </a:cubicBezTo>
                  <a:cubicBezTo>
                    <a:pt x="1" y="486"/>
                    <a:pt x="152" y="607"/>
                    <a:pt x="313" y="607"/>
                  </a:cubicBezTo>
                  <a:cubicBezTo>
                    <a:pt x="386" y="607"/>
                    <a:pt x="462" y="582"/>
                    <a:pt x="526" y="525"/>
                  </a:cubicBezTo>
                  <a:cubicBezTo>
                    <a:pt x="638" y="402"/>
                    <a:pt x="638" y="222"/>
                    <a:pt x="526" y="98"/>
                  </a:cubicBezTo>
                  <a:cubicBezTo>
                    <a:pt x="466" y="31"/>
                    <a:pt x="388" y="1"/>
                    <a:pt x="31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4" name="Google Shape;1604;g1e814feaf5c_1_4187"/>
            <p:cNvSpPr/>
            <p:nvPr/>
          </p:nvSpPr>
          <p:spPr>
            <a:xfrm>
              <a:off x="1531275" y="3697575"/>
              <a:ext cx="17725" cy="15275"/>
            </a:xfrm>
            <a:custGeom>
              <a:avLst/>
              <a:gdLst/>
              <a:ahLst/>
              <a:cxnLst/>
              <a:rect l="l" t="t" r="r" b="b"/>
              <a:pathLst>
                <a:path w="709" h="611" extrusionOk="0">
                  <a:moveTo>
                    <a:pt x="315" y="1"/>
                  </a:moveTo>
                  <a:cubicBezTo>
                    <a:pt x="147" y="1"/>
                    <a:pt x="1" y="136"/>
                    <a:pt x="1" y="304"/>
                  </a:cubicBezTo>
                  <a:cubicBezTo>
                    <a:pt x="1" y="489"/>
                    <a:pt x="149" y="611"/>
                    <a:pt x="307" y="611"/>
                  </a:cubicBezTo>
                  <a:cubicBezTo>
                    <a:pt x="380" y="611"/>
                    <a:pt x="454" y="585"/>
                    <a:pt x="518" y="529"/>
                  </a:cubicBezTo>
                  <a:cubicBezTo>
                    <a:pt x="709" y="338"/>
                    <a:pt x="585" y="12"/>
                    <a:pt x="31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5" name="Google Shape;1605;g1e814feaf5c_1_4187"/>
            <p:cNvSpPr/>
            <p:nvPr/>
          </p:nvSpPr>
          <p:spPr>
            <a:xfrm>
              <a:off x="1578225" y="3832600"/>
              <a:ext cx="26600" cy="22875"/>
            </a:xfrm>
            <a:custGeom>
              <a:avLst/>
              <a:gdLst/>
              <a:ahLst/>
              <a:cxnLst/>
              <a:rect l="l" t="t" r="r" b="b"/>
              <a:pathLst>
                <a:path w="1064" h="915" extrusionOk="0">
                  <a:moveTo>
                    <a:pt x="516" y="0"/>
                  </a:moveTo>
                  <a:cubicBezTo>
                    <a:pt x="346" y="0"/>
                    <a:pt x="174" y="93"/>
                    <a:pt x="90" y="277"/>
                  </a:cubicBezTo>
                  <a:cubicBezTo>
                    <a:pt x="0" y="502"/>
                    <a:pt x="101" y="772"/>
                    <a:pt x="326" y="873"/>
                  </a:cubicBezTo>
                  <a:cubicBezTo>
                    <a:pt x="389" y="902"/>
                    <a:pt x="453" y="915"/>
                    <a:pt x="515" y="915"/>
                  </a:cubicBezTo>
                  <a:cubicBezTo>
                    <a:pt x="815" y="915"/>
                    <a:pt x="1064" y="605"/>
                    <a:pt x="933" y="288"/>
                  </a:cubicBezTo>
                  <a:cubicBezTo>
                    <a:pt x="860" y="96"/>
                    <a:pt x="689" y="0"/>
                    <a:pt x="5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6" name="Google Shape;1606;g1e814feaf5c_1_4187"/>
            <p:cNvSpPr/>
            <p:nvPr/>
          </p:nvSpPr>
          <p:spPr>
            <a:xfrm>
              <a:off x="1691800" y="3834925"/>
              <a:ext cx="27825" cy="22800"/>
            </a:xfrm>
            <a:custGeom>
              <a:avLst/>
              <a:gdLst/>
              <a:ahLst/>
              <a:cxnLst/>
              <a:rect l="l" t="t" r="r" b="b"/>
              <a:pathLst>
                <a:path w="1113" h="912" extrusionOk="0">
                  <a:moveTo>
                    <a:pt x="547" y="0"/>
                  </a:moveTo>
                  <a:cubicBezTo>
                    <a:pt x="247" y="0"/>
                    <a:pt x="1" y="303"/>
                    <a:pt x="123" y="623"/>
                  </a:cubicBezTo>
                  <a:cubicBezTo>
                    <a:pt x="192" y="804"/>
                    <a:pt x="367" y="912"/>
                    <a:pt x="551" y="912"/>
                  </a:cubicBezTo>
                  <a:cubicBezTo>
                    <a:pt x="607" y="912"/>
                    <a:pt x="664" y="902"/>
                    <a:pt x="719" y="881"/>
                  </a:cubicBezTo>
                  <a:cubicBezTo>
                    <a:pt x="1101" y="735"/>
                    <a:pt x="1112" y="207"/>
                    <a:pt x="730" y="38"/>
                  </a:cubicBezTo>
                  <a:cubicBezTo>
                    <a:pt x="669" y="12"/>
                    <a:pt x="607" y="0"/>
                    <a:pt x="54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7" name="Google Shape;1607;g1e814feaf5c_1_4187"/>
            <p:cNvSpPr/>
            <p:nvPr/>
          </p:nvSpPr>
          <p:spPr>
            <a:xfrm>
              <a:off x="1774400" y="3756075"/>
              <a:ext cx="27825" cy="22725"/>
            </a:xfrm>
            <a:custGeom>
              <a:avLst/>
              <a:gdLst/>
              <a:ahLst/>
              <a:cxnLst/>
              <a:rect l="l" t="t" r="r" b="b"/>
              <a:pathLst>
                <a:path w="1113" h="909" extrusionOk="0">
                  <a:moveTo>
                    <a:pt x="559" y="1"/>
                  </a:moveTo>
                  <a:cubicBezTo>
                    <a:pt x="505" y="1"/>
                    <a:pt x="449" y="11"/>
                    <a:pt x="394" y="33"/>
                  </a:cubicBezTo>
                  <a:cubicBezTo>
                    <a:pt x="12" y="179"/>
                    <a:pt x="0" y="707"/>
                    <a:pt x="371" y="865"/>
                  </a:cubicBezTo>
                  <a:cubicBezTo>
                    <a:pt x="435" y="895"/>
                    <a:pt x="500" y="909"/>
                    <a:pt x="565" y="909"/>
                  </a:cubicBezTo>
                  <a:cubicBezTo>
                    <a:pt x="740" y="909"/>
                    <a:pt x="904" y="804"/>
                    <a:pt x="978" y="640"/>
                  </a:cubicBezTo>
                  <a:cubicBezTo>
                    <a:pt x="1112" y="324"/>
                    <a:pt x="864" y="1"/>
                    <a:pt x="55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8" name="Google Shape;1608;g1e814feaf5c_1_4187"/>
            <p:cNvSpPr/>
            <p:nvPr/>
          </p:nvSpPr>
          <p:spPr>
            <a:xfrm>
              <a:off x="1776725" y="3641900"/>
              <a:ext cx="26650" cy="22775"/>
            </a:xfrm>
            <a:custGeom>
              <a:avLst/>
              <a:gdLst/>
              <a:ahLst/>
              <a:cxnLst/>
              <a:rect l="l" t="t" r="r" b="b"/>
              <a:pathLst>
                <a:path w="1066" h="911" extrusionOk="0">
                  <a:moveTo>
                    <a:pt x="552" y="0"/>
                  </a:moveTo>
                  <a:cubicBezTo>
                    <a:pt x="386" y="0"/>
                    <a:pt x="220" y="90"/>
                    <a:pt x="143" y="271"/>
                  </a:cubicBezTo>
                  <a:cubicBezTo>
                    <a:pt x="0" y="587"/>
                    <a:pt x="247" y="910"/>
                    <a:pt x="552" y="910"/>
                  </a:cubicBezTo>
                  <a:cubicBezTo>
                    <a:pt x="606" y="910"/>
                    <a:pt x="661" y="900"/>
                    <a:pt x="717" y="879"/>
                  </a:cubicBezTo>
                  <a:cubicBezTo>
                    <a:pt x="953" y="789"/>
                    <a:pt x="1065" y="519"/>
                    <a:pt x="975" y="294"/>
                  </a:cubicBezTo>
                  <a:cubicBezTo>
                    <a:pt x="901" y="99"/>
                    <a:pt x="726" y="0"/>
                    <a:pt x="55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9" name="Google Shape;1609;g1e814feaf5c_1_4187"/>
            <p:cNvSpPr/>
            <p:nvPr/>
          </p:nvSpPr>
          <p:spPr>
            <a:xfrm>
              <a:off x="1697450" y="3559650"/>
              <a:ext cx="26650" cy="22800"/>
            </a:xfrm>
            <a:custGeom>
              <a:avLst/>
              <a:gdLst/>
              <a:ahLst/>
              <a:cxnLst/>
              <a:rect l="l" t="t" r="r" b="b"/>
              <a:pathLst>
                <a:path w="1066" h="912" extrusionOk="0">
                  <a:moveTo>
                    <a:pt x="547" y="1"/>
                  </a:moveTo>
                  <a:cubicBezTo>
                    <a:pt x="243" y="1"/>
                    <a:pt x="0" y="310"/>
                    <a:pt x="122" y="627"/>
                  </a:cubicBezTo>
                  <a:cubicBezTo>
                    <a:pt x="201" y="815"/>
                    <a:pt x="377" y="911"/>
                    <a:pt x="552" y="911"/>
                  </a:cubicBezTo>
                  <a:cubicBezTo>
                    <a:pt x="723" y="911"/>
                    <a:pt x="893" y="821"/>
                    <a:pt x="976" y="638"/>
                  </a:cubicBezTo>
                  <a:cubicBezTo>
                    <a:pt x="1066" y="402"/>
                    <a:pt x="965" y="144"/>
                    <a:pt x="740" y="43"/>
                  </a:cubicBezTo>
                  <a:cubicBezTo>
                    <a:pt x="675" y="14"/>
                    <a:pt x="610" y="1"/>
                    <a:pt x="54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0" name="Google Shape;1610;g1e814feaf5c_1_4187"/>
            <p:cNvSpPr/>
            <p:nvPr/>
          </p:nvSpPr>
          <p:spPr>
            <a:xfrm>
              <a:off x="1582725" y="3557275"/>
              <a:ext cx="27775" cy="22775"/>
            </a:xfrm>
            <a:custGeom>
              <a:avLst/>
              <a:gdLst/>
              <a:ahLst/>
              <a:cxnLst/>
              <a:rect l="l" t="t" r="r" b="b"/>
              <a:pathLst>
                <a:path w="1111" h="911" extrusionOk="0">
                  <a:moveTo>
                    <a:pt x="564" y="1"/>
                  </a:moveTo>
                  <a:cubicBezTo>
                    <a:pt x="508" y="1"/>
                    <a:pt x="450" y="12"/>
                    <a:pt x="393" y="36"/>
                  </a:cubicBezTo>
                  <a:cubicBezTo>
                    <a:pt x="11" y="183"/>
                    <a:pt x="0" y="711"/>
                    <a:pt x="382" y="868"/>
                  </a:cubicBezTo>
                  <a:cubicBezTo>
                    <a:pt x="446" y="897"/>
                    <a:pt x="509" y="910"/>
                    <a:pt x="571" y="910"/>
                  </a:cubicBezTo>
                  <a:cubicBezTo>
                    <a:pt x="868" y="910"/>
                    <a:pt x="1111" y="603"/>
                    <a:pt x="989" y="295"/>
                  </a:cubicBezTo>
                  <a:cubicBezTo>
                    <a:pt x="912" y="115"/>
                    <a:pt x="744" y="1"/>
                    <a:pt x="56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1" name="Google Shape;1611;g1e814feaf5c_1_4187"/>
            <p:cNvSpPr/>
            <p:nvPr/>
          </p:nvSpPr>
          <p:spPr>
            <a:xfrm>
              <a:off x="1500150" y="3636225"/>
              <a:ext cx="27775" cy="22825"/>
            </a:xfrm>
            <a:custGeom>
              <a:avLst/>
              <a:gdLst/>
              <a:ahLst/>
              <a:cxnLst/>
              <a:rect l="l" t="t" r="r" b="b"/>
              <a:pathLst>
                <a:path w="1111" h="913" extrusionOk="0">
                  <a:moveTo>
                    <a:pt x="558" y="0"/>
                  </a:moveTo>
                  <a:cubicBezTo>
                    <a:pt x="379" y="0"/>
                    <a:pt x="211" y="105"/>
                    <a:pt x="144" y="274"/>
                  </a:cubicBezTo>
                  <a:cubicBezTo>
                    <a:pt x="0" y="589"/>
                    <a:pt x="247" y="913"/>
                    <a:pt x="552" y="913"/>
                  </a:cubicBezTo>
                  <a:cubicBezTo>
                    <a:pt x="606" y="913"/>
                    <a:pt x="662" y="903"/>
                    <a:pt x="717" y="881"/>
                  </a:cubicBezTo>
                  <a:cubicBezTo>
                    <a:pt x="1099" y="735"/>
                    <a:pt x="1111" y="206"/>
                    <a:pt x="740" y="38"/>
                  </a:cubicBezTo>
                  <a:cubicBezTo>
                    <a:pt x="680" y="12"/>
                    <a:pt x="619" y="0"/>
                    <a:pt x="55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2" name="Google Shape;1612;g1e814feaf5c_1_4187"/>
            <p:cNvSpPr/>
            <p:nvPr/>
          </p:nvSpPr>
          <p:spPr>
            <a:xfrm>
              <a:off x="1498950" y="3750475"/>
              <a:ext cx="26675" cy="22550"/>
            </a:xfrm>
            <a:custGeom>
              <a:avLst/>
              <a:gdLst/>
              <a:ahLst/>
              <a:cxnLst/>
              <a:rect l="l" t="t" r="r" b="b"/>
              <a:pathLst>
                <a:path w="1067" h="902" extrusionOk="0">
                  <a:moveTo>
                    <a:pt x="514" y="0"/>
                  </a:moveTo>
                  <a:cubicBezTo>
                    <a:pt x="460" y="0"/>
                    <a:pt x="405" y="10"/>
                    <a:pt x="349" y="32"/>
                  </a:cubicBezTo>
                  <a:cubicBezTo>
                    <a:pt x="113" y="122"/>
                    <a:pt x="1" y="380"/>
                    <a:pt x="91" y="617"/>
                  </a:cubicBezTo>
                  <a:cubicBezTo>
                    <a:pt x="165" y="806"/>
                    <a:pt x="340" y="902"/>
                    <a:pt x="514" y="902"/>
                  </a:cubicBezTo>
                  <a:cubicBezTo>
                    <a:pt x="680" y="902"/>
                    <a:pt x="846" y="815"/>
                    <a:pt x="923" y="639"/>
                  </a:cubicBezTo>
                  <a:cubicBezTo>
                    <a:pt x="1066" y="324"/>
                    <a:pt x="819" y="0"/>
                    <a:pt x="5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3" name="Google Shape;1613;g1e814feaf5c_1_4187"/>
            <p:cNvSpPr/>
            <p:nvPr/>
          </p:nvSpPr>
          <p:spPr>
            <a:xfrm>
              <a:off x="1511875" y="3832675"/>
              <a:ext cx="8175" cy="7600"/>
            </a:xfrm>
            <a:custGeom>
              <a:avLst/>
              <a:gdLst/>
              <a:ahLst/>
              <a:cxnLst/>
              <a:rect l="l" t="t" r="r" b="b"/>
              <a:pathLst>
                <a:path w="327" h="304" extrusionOk="0">
                  <a:moveTo>
                    <a:pt x="175" y="1"/>
                  </a:moveTo>
                  <a:cubicBezTo>
                    <a:pt x="137" y="1"/>
                    <a:pt x="98" y="16"/>
                    <a:pt x="68" y="49"/>
                  </a:cubicBezTo>
                  <a:cubicBezTo>
                    <a:pt x="1" y="105"/>
                    <a:pt x="1" y="207"/>
                    <a:pt x="68" y="263"/>
                  </a:cubicBezTo>
                  <a:cubicBezTo>
                    <a:pt x="97" y="291"/>
                    <a:pt x="133" y="304"/>
                    <a:pt x="169" y="304"/>
                  </a:cubicBezTo>
                  <a:cubicBezTo>
                    <a:pt x="248" y="304"/>
                    <a:pt x="327" y="243"/>
                    <a:pt x="327" y="150"/>
                  </a:cubicBezTo>
                  <a:cubicBezTo>
                    <a:pt x="327" y="60"/>
                    <a:pt x="252" y="1"/>
                    <a:pt x="17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4" name="Google Shape;1614;g1e814feaf5c_1_4187"/>
            <p:cNvSpPr/>
            <p:nvPr/>
          </p:nvSpPr>
          <p:spPr>
            <a:xfrm>
              <a:off x="1643425" y="3890000"/>
              <a:ext cx="9025" cy="7725"/>
            </a:xfrm>
            <a:custGeom>
              <a:avLst/>
              <a:gdLst/>
              <a:ahLst/>
              <a:cxnLst/>
              <a:rect l="l" t="t" r="r" b="b"/>
              <a:pathLst>
                <a:path w="361" h="309" extrusionOk="0">
                  <a:moveTo>
                    <a:pt x="152" y="1"/>
                  </a:moveTo>
                  <a:cubicBezTo>
                    <a:pt x="75" y="1"/>
                    <a:pt x="0" y="61"/>
                    <a:pt x="0" y="151"/>
                  </a:cubicBezTo>
                  <a:cubicBezTo>
                    <a:pt x="0" y="230"/>
                    <a:pt x="68" y="297"/>
                    <a:pt x="147" y="308"/>
                  </a:cubicBezTo>
                  <a:cubicBezTo>
                    <a:pt x="281" y="308"/>
                    <a:pt x="360" y="140"/>
                    <a:pt x="259" y="50"/>
                  </a:cubicBezTo>
                  <a:cubicBezTo>
                    <a:pt x="229" y="16"/>
                    <a:pt x="190" y="1"/>
                    <a:pt x="15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5" name="Google Shape;1615;g1e814feaf5c_1_4187"/>
            <p:cNvSpPr/>
            <p:nvPr/>
          </p:nvSpPr>
          <p:spPr>
            <a:xfrm>
              <a:off x="1775525" y="3838100"/>
              <a:ext cx="10150" cy="7550"/>
            </a:xfrm>
            <a:custGeom>
              <a:avLst/>
              <a:gdLst/>
              <a:ahLst/>
              <a:cxnLst/>
              <a:rect l="l" t="t" r="r" b="b"/>
              <a:pathLst>
                <a:path w="406" h="302" extrusionOk="0">
                  <a:moveTo>
                    <a:pt x="203" y="1"/>
                  </a:moveTo>
                  <a:cubicBezTo>
                    <a:pt x="68" y="1"/>
                    <a:pt x="0" y="158"/>
                    <a:pt x="102" y="259"/>
                  </a:cubicBezTo>
                  <a:cubicBezTo>
                    <a:pt x="130" y="288"/>
                    <a:pt x="169" y="302"/>
                    <a:pt x="208" y="302"/>
                  </a:cubicBezTo>
                  <a:cubicBezTo>
                    <a:pt x="248" y="302"/>
                    <a:pt x="287" y="288"/>
                    <a:pt x="315" y="259"/>
                  </a:cubicBezTo>
                  <a:cubicBezTo>
                    <a:pt x="405" y="158"/>
                    <a:pt x="338" y="1"/>
                    <a:pt x="20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6" name="Google Shape;1616;g1e814feaf5c_1_4187"/>
            <p:cNvSpPr/>
            <p:nvPr/>
          </p:nvSpPr>
          <p:spPr>
            <a:xfrm>
              <a:off x="1833150" y="3707525"/>
              <a:ext cx="9000" cy="7525"/>
            </a:xfrm>
            <a:custGeom>
              <a:avLst/>
              <a:gdLst/>
              <a:ahLst/>
              <a:cxnLst/>
              <a:rect l="l" t="t" r="r" b="b"/>
              <a:pathLst>
                <a:path w="360" h="301" extrusionOk="0">
                  <a:moveTo>
                    <a:pt x="207" y="0"/>
                  </a:moveTo>
                  <a:cubicBezTo>
                    <a:pt x="170" y="0"/>
                    <a:pt x="133" y="13"/>
                    <a:pt x="101" y="41"/>
                  </a:cubicBezTo>
                  <a:cubicBezTo>
                    <a:pt x="0" y="131"/>
                    <a:pt x="68" y="300"/>
                    <a:pt x="202" y="300"/>
                  </a:cubicBezTo>
                  <a:cubicBezTo>
                    <a:pt x="208" y="301"/>
                    <a:pt x="214" y="301"/>
                    <a:pt x="220" y="301"/>
                  </a:cubicBezTo>
                  <a:cubicBezTo>
                    <a:pt x="291" y="301"/>
                    <a:pt x="349" y="237"/>
                    <a:pt x="360" y="154"/>
                  </a:cubicBezTo>
                  <a:cubicBezTo>
                    <a:pt x="360" y="61"/>
                    <a:pt x="286" y="0"/>
                    <a:pt x="20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7" name="Google Shape;1617;g1e814feaf5c_1_4187"/>
            <p:cNvSpPr/>
            <p:nvPr/>
          </p:nvSpPr>
          <p:spPr>
            <a:xfrm>
              <a:off x="1782275" y="3574675"/>
              <a:ext cx="7875" cy="7775"/>
            </a:xfrm>
            <a:custGeom>
              <a:avLst/>
              <a:gdLst/>
              <a:ahLst/>
              <a:cxnLst/>
              <a:rect l="l" t="t" r="r" b="b"/>
              <a:pathLst>
                <a:path w="315" h="311" extrusionOk="0">
                  <a:moveTo>
                    <a:pt x="153" y="0"/>
                  </a:moveTo>
                  <a:cubicBezTo>
                    <a:pt x="76" y="0"/>
                    <a:pt x="0" y="63"/>
                    <a:pt x="0" y="161"/>
                  </a:cubicBezTo>
                  <a:cubicBezTo>
                    <a:pt x="0" y="251"/>
                    <a:pt x="75" y="311"/>
                    <a:pt x="152" y="311"/>
                  </a:cubicBezTo>
                  <a:cubicBezTo>
                    <a:pt x="190" y="311"/>
                    <a:pt x="229" y="296"/>
                    <a:pt x="259" y="262"/>
                  </a:cubicBezTo>
                  <a:cubicBezTo>
                    <a:pt x="315" y="206"/>
                    <a:pt x="315" y="105"/>
                    <a:pt x="259" y="49"/>
                  </a:cubicBezTo>
                  <a:cubicBezTo>
                    <a:pt x="229" y="15"/>
                    <a:pt x="191" y="0"/>
                    <a:pt x="15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8" name="Google Shape;1618;g1e814feaf5c_1_4187"/>
            <p:cNvSpPr/>
            <p:nvPr/>
          </p:nvSpPr>
          <p:spPr>
            <a:xfrm>
              <a:off x="1651000" y="3517700"/>
              <a:ext cx="7900" cy="7325"/>
            </a:xfrm>
            <a:custGeom>
              <a:avLst/>
              <a:gdLst/>
              <a:ahLst/>
              <a:cxnLst/>
              <a:rect l="l" t="t" r="r" b="b"/>
              <a:pathLst>
                <a:path w="316" h="293" extrusionOk="0">
                  <a:moveTo>
                    <a:pt x="160" y="0"/>
                  </a:moveTo>
                  <a:cubicBezTo>
                    <a:pt x="88" y="0"/>
                    <a:pt x="18" y="45"/>
                    <a:pt x="12" y="135"/>
                  </a:cubicBezTo>
                  <a:cubicBezTo>
                    <a:pt x="1" y="225"/>
                    <a:pt x="68" y="293"/>
                    <a:pt x="158" y="293"/>
                  </a:cubicBezTo>
                  <a:cubicBezTo>
                    <a:pt x="237" y="293"/>
                    <a:pt x="304" y="225"/>
                    <a:pt x="316" y="147"/>
                  </a:cubicBezTo>
                  <a:lnTo>
                    <a:pt x="316" y="135"/>
                  </a:lnTo>
                  <a:cubicBezTo>
                    <a:pt x="304" y="45"/>
                    <a:pt x="231" y="0"/>
                    <a:pt x="1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9" name="Google Shape;1619;g1e814feaf5c_1_4187"/>
            <p:cNvSpPr/>
            <p:nvPr/>
          </p:nvSpPr>
          <p:spPr>
            <a:xfrm>
              <a:off x="1517775" y="3569325"/>
              <a:ext cx="7900" cy="7600"/>
            </a:xfrm>
            <a:custGeom>
              <a:avLst/>
              <a:gdLst/>
              <a:ahLst/>
              <a:cxnLst/>
              <a:rect l="l" t="t" r="r" b="b"/>
              <a:pathLst>
                <a:path w="316" h="304" extrusionOk="0">
                  <a:moveTo>
                    <a:pt x="153" y="0"/>
                  </a:moveTo>
                  <a:cubicBezTo>
                    <a:pt x="76" y="0"/>
                    <a:pt x="1" y="60"/>
                    <a:pt x="1" y="150"/>
                  </a:cubicBezTo>
                  <a:cubicBezTo>
                    <a:pt x="1" y="243"/>
                    <a:pt x="80" y="304"/>
                    <a:pt x="159" y="304"/>
                  </a:cubicBezTo>
                  <a:cubicBezTo>
                    <a:pt x="195" y="304"/>
                    <a:pt x="231" y="291"/>
                    <a:pt x="260" y="263"/>
                  </a:cubicBezTo>
                  <a:cubicBezTo>
                    <a:pt x="316" y="206"/>
                    <a:pt x="316" y="105"/>
                    <a:pt x="260" y="49"/>
                  </a:cubicBezTo>
                  <a:cubicBezTo>
                    <a:pt x="230" y="15"/>
                    <a:pt x="191" y="0"/>
                    <a:pt x="15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0" name="Google Shape;1620;g1e814feaf5c_1_4187"/>
            <p:cNvSpPr/>
            <p:nvPr/>
          </p:nvSpPr>
          <p:spPr>
            <a:xfrm>
              <a:off x="1460250" y="3699825"/>
              <a:ext cx="8950" cy="7800"/>
            </a:xfrm>
            <a:custGeom>
              <a:avLst/>
              <a:gdLst/>
              <a:ahLst/>
              <a:cxnLst/>
              <a:rect l="l" t="t" r="r" b="b"/>
              <a:pathLst>
                <a:path w="358" h="312" extrusionOk="0">
                  <a:moveTo>
                    <a:pt x="166" y="1"/>
                  </a:moveTo>
                  <a:cubicBezTo>
                    <a:pt x="76" y="1"/>
                    <a:pt x="9" y="68"/>
                    <a:pt x="9" y="158"/>
                  </a:cubicBezTo>
                  <a:cubicBezTo>
                    <a:pt x="1" y="251"/>
                    <a:pt x="78" y="311"/>
                    <a:pt x="156" y="311"/>
                  </a:cubicBezTo>
                  <a:cubicBezTo>
                    <a:pt x="192" y="311"/>
                    <a:pt x="228" y="299"/>
                    <a:pt x="256" y="270"/>
                  </a:cubicBezTo>
                  <a:cubicBezTo>
                    <a:pt x="357" y="169"/>
                    <a:pt x="301" y="12"/>
                    <a:pt x="16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1" name="Google Shape;1621;g1e814feaf5c_1_4187"/>
            <p:cNvSpPr/>
            <p:nvPr/>
          </p:nvSpPr>
          <p:spPr>
            <a:xfrm>
              <a:off x="1551675" y="3904675"/>
              <a:ext cx="18425" cy="15250"/>
            </a:xfrm>
            <a:custGeom>
              <a:avLst/>
              <a:gdLst/>
              <a:ahLst/>
              <a:cxnLst/>
              <a:rect l="l" t="t" r="r" b="b"/>
              <a:pathLst>
                <a:path w="737" h="610" extrusionOk="0">
                  <a:moveTo>
                    <a:pt x="381" y="0"/>
                  </a:moveTo>
                  <a:cubicBezTo>
                    <a:pt x="261" y="0"/>
                    <a:pt x="146" y="72"/>
                    <a:pt x="95" y="182"/>
                  </a:cubicBezTo>
                  <a:cubicBezTo>
                    <a:pt x="0" y="392"/>
                    <a:pt x="163" y="609"/>
                    <a:pt x="366" y="609"/>
                  </a:cubicBezTo>
                  <a:cubicBezTo>
                    <a:pt x="402" y="609"/>
                    <a:pt x="440" y="602"/>
                    <a:pt x="478" y="587"/>
                  </a:cubicBezTo>
                  <a:cubicBezTo>
                    <a:pt x="736" y="486"/>
                    <a:pt x="736" y="137"/>
                    <a:pt x="500" y="25"/>
                  </a:cubicBezTo>
                  <a:cubicBezTo>
                    <a:pt x="461" y="8"/>
                    <a:pt x="421" y="0"/>
                    <a:pt x="38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2" name="Google Shape;1622;g1e814feaf5c_1_4187"/>
            <p:cNvSpPr/>
            <p:nvPr/>
          </p:nvSpPr>
          <p:spPr>
            <a:xfrm>
              <a:off x="1723650" y="3908075"/>
              <a:ext cx="18450" cy="15400"/>
            </a:xfrm>
            <a:custGeom>
              <a:avLst/>
              <a:gdLst/>
              <a:ahLst/>
              <a:cxnLst/>
              <a:rect l="l" t="t" r="r" b="b"/>
              <a:pathLst>
                <a:path w="738" h="616" extrusionOk="0">
                  <a:moveTo>
                    <a:pt x="374" y="0"/>
                  </a:moveTo>
                  <a:cubicBezTo>
                    <a:pt x="170" y="0"/>
                    <a:pt x="0" y="209"/>
                    <a:pt x="85" y="417"/>
                  </a:cubicBezTo>
                  <a:cubicBezTo>
                    <a:pt x="129" y="540"/>
                    <a:pt x="249" y="615"/>
                    <a:pt x="374" y="615"/>
                  </a:cubicBezTo>
                  <a:cubicBezTo>
                    <a:pt x="409" y="615"/>
                    <a:pt x="445" y="609"/>
                    <a:pt x="479" y="597"/>
                  </a:cubicBezTo>
                  <a:cubicBezTo>
                    <a:pt x="726" y="496"/>
                    <a:pt x="737" y="136"/>
                    <a:pt x="490" y="24"/>
                  </a:cubicBezTo>
                  <a:cubicBezTo>
                    <a:pt x="451" y="8"/>
                    <a:pt x="412" y="0"/>
                    <a:pt x="37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3" name="Google Shape;1623;g1e814feaf5c_1_4187"/>
            <p:cNvSpPr/>
            <p:nvPr/>
          </p:nvSpPr>
          <p:spPr>
            <a:xfrm>
              <a:off x="1847475" y="3789775"/>
              <a:ext cx="18700" cy="15275"/>
            </a:xfrm>
            <a:custGeom>
              <a:avLst/>
              <a:gdLst/>
              <a:ahLst/>
              <a:cxnLst/>
              <a:rect l="l" t="t" r="r" b="b"/>
              <a:pathLst>
                <a:path w="748" h="611" extrusionOk="0">
                  <a:moveTo>
                    <a:pt x="375" y="0"/>
                  </a:moveTo>
                  <a:cubicBezTo>
                    <a:pt x="338" y="0"/>
                    <a:pt x="298" y="7"/>
                    <a:pt x="259" y="23"/>
                  </a:cubicBezTo>
                  <a:cubicBezTo>
                    <a:pt x="12" y="124"/>
                    <a:pt x="0" y="472"/>
                    <a:pt x="248" y="585"/>
                  </a:cubicBezTo>
                  <a:cubicBezTo>
                    <a:pt x="289" y="602"/>
                    <a:pt x="332" y="611"/>
                    <a:pt x="373" y="611"/>
                  </a:cubicBezTo>
                  <a:cubicBezTo>
                    <a:pt x="492" y="611"/>
                    <a:pt x="603" y="544"/>
                    <a:pt x="652" y="427"/>
                  </a:cubicBezTo>
                  <a:cubicBezTo>
                    <a:pt x="748" y="218"/>
                    <a:pt x="585" y="0"/>
                    <a:pt x="3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4" name="Google Shape;1624;g1e814feaf5c_1_4187"/>
            <p:cNvSpPr/>
            <p:nvPr/>
          </p:nvSpPr>
          <p:spPr>
            <a:xfrm>
              <a:off x="1851225" y="3618600"/>
              <a:ext cx="17625" cy="15200"/>
            </a:xfrm>
            <a:custGeom>
              <a:avLst/>
              <a:gdLst/>
              <a:ahLst/>
              <a:cxnLst/>
              <a:rect l="l" t="t" r="r" b="b"/>
              <a:pathLst>
                <a:path w="705" h="608" extrusionOk="0">
                  <a:moveTo>
                    <a:pt x="364" y="0"/>
                  </a:moveTo>
                  <a:cubicBezTo>
                    <a:pt x="253" y="0"/>
                    <a:pt x="141" y="60"/>
                    <a:pt x="87" y="180"/>
                  </a:cubicBezTo>
                  <a:cubicBezTo>
                    <a:pt x="1" y="390"/>
                    <a:pt x="157" y="608"/>
                    <a:pt x="364" y="608"/>
                  </a:cubicBezTo>
                  <a:cubicBezTo>
                    <a:pt x="402" y="608"/>
                    <a:pt x="441" y="601"/>
                    <a:pt x="480" y="585"/>
                  </a:cubicBezTo>
                  <a:cubicBezTo>
                    <a:pt x="626" y="529"/>
                    <a:pt x="705" y="349"/>
                    <a:pt x="649" y="192"/>
                  </a:cubicBezTo>
                  <a:cubicBezTo>
                    <a:pt x="597" y="65"/>
                    <a:pt x="480" y="0"/>
                    <a:pt x="36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5" name="Google Shape;1625;g1e814feaf5c_1_4187"/>
            <p:cNvSpPr/>
            <p:nvPr/>
          </p:nvSpPr>
          <p:spPr>
            <a:xfrm>
              <a:off x="1732100" y="3495075"/>
              <a:ext cx="17875" cy="15350"/>
            </a:xfrm>
            <a:custGeom>
              <a:avLst/>
              <a:gdLst/>
              <a:ahLst/>
              <a:cxnLst/>
              <a:rect l="l" t="t" r="r" b="b"/>
              <a:pathLst>
                <a:path w="715" h="614" extrusionOk="0">
                  <a:moveTo>
                    <a:pt x="364" y="1"/>
                  </a:moveTo>
                  <a:cubicBezTo>
                    <a:pt x="164" y="1"/>
                    <a:pt x="1" y="208"/>
                    <a:pt x="85" y="422"/>
                  </a:cubicBezTo>
                  <a:cubicBezTo>
                    <a:pt x="136" y="549"/>
                    <a:pt x="253" y="613"/>
                    <a:pt x="369" y="613"/>
                  </a:cubicBezTo>
                  <a:cubicBezTo>
                    <a:pt x="481" y="613"/>
                    <a:pt x="592" y="554"/>
                    <a:pt x="647" y="433"/>
                  </a:cubicBezTo>
                  <a:cubicBezTo>
                    <a:pt x="714" y="276"/>
                    <a:pt x="647" y="96"/>
                    <a:pt x="489" y="29"/>
                  </a:cubicBezTo>
                  <a:cubicBezTo>
                    <a:pt x="447" y="9"/>
                    <a:pt x="405" y="1"/>
                    <a:pt x="36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6" name="Google Shape;1626;g1e814feaf5c_1_4187"/>
            <p:cNvSpPr/>
            <p:nvPr/>
          </p:nvSpPr>
          <p:spPr>
            <a:xfrm>
              <a:off x="1560500" y="3491675"/>
              <a:ext cx="18200" cy="15225"/>
            </a:xfrm>
            <a:custGeom>
              <a:avLst/>
              <a:gdLst/>
              <a:ahLst/>
              <a:cxnLst/>
              <a:rect l="l" t="t" r="r" b="b"/>
              <a:pathLst>
                <a:path w="728" h="609" extrusionOk="0">
                  <a:moveTo>
                    <a:pt x="358" y="0"/>
                  </a:moveTo>
                  <a:cubicBezTo>
                    <a:pt x="325" y="0"/>
                    <a:pt x="291" y="6"/>
                    <a:pt x="259" y="18"/>
                  </a:cubicBezTo>
                  <a:cubicBezTo>
                    <a:pt x="1" y="120"/>
                    <a:pt x="1" y="479"/>
                    <a:pt x="248" y="581"/>
                  </a:cubicBezTo>
                  <a:cubicBezTo>
                    <a:pt x="290" y="600"/>
                    <a:pt x="333" y="608"/>
                    <a:pt x="373" y="608"/>
                  </a:cubicBezTo>
                  <a:cubicBezTo>
                    <a:pt x="570" y="608"/>
                    <a:pt x="727" y="403"/>
                    <a:pt x="653" y="198"/>
                  </a:cubicBezTo>
                  <a:cubicBezTo>
                    <a:pt x="600" y="75"/>
                    <a:pt x="479" y="0"/>
                    <a:pt x="35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7" name="Google Shape;1627;g1e814feaf5c_1_4187"/>
            <p:cNvSpPr/>
            <p:nvPr/>
          </p:nvSpPr>
          <p:spPr>
            <a:xfrm>
              <a:off x="1436150" y="3610075"/>
              <a:ext cx="18700" cy="15300"/>
            </a:xfrm>
            <a:custGeom>
              <a:avLst/>
              <a:gdLst/>
              <a:ahLst/>
              <a:cxnLst/>
              <a:rect l="l" t="t" r="r" b="b"/>
              <a:pathLst>
                <a:path w="748" h="612" extrusionOk="0">
                  <a:moveTo>
                    <a:pt x="375" y="1"/>
                  </a:moveTo>
                  <a:cubicBezTo>
                    <a:pt x="257" y="1"/>
                    <a:pt x="145" y="68"/>
                    <a:pt x="96" y="184"/>
                  </a:cubicBezTo>
                  <a:cubicBezTo>
                    <a:pt x="0" y="394"/>
                    <a:pt x="163" y="611"/>
                    <a:pt x="373" y="611"/>
                  </a:cubicBezTo>
                  <a:cubicBezTo>
                    <a:pt x="410" y="611"/>
                    <a:pt x="450" y="604"/>
                    <a:pt x="489" y="589"/>
                  </a:cubicBezTo>
                  <a:cubicBezTo>
                    <a:pt x="736" y="488"/>
                    <a:pt x="748" y="139"/>
                    <a:pt x="500" y="27"/>
                  </a:cubicBezTo>
                  <a:cubicBezTo>
                    <a:pt x="459" y="9"/>
                    <a:pt x="417" y="1"/>
                    <a:pt x="37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8" name="Google Shape;1628;g1e814feaf5c_1_4187"/>
            <p:cNvSpPr/>
            <p:nvPr/>
          </p:nvSpPr>
          <p:spPr>
            <a:xfrm>
              <a:off x="1430450" y="3781300"/>
              <a:ext cx="20200" cy="15425"/>
            </a:xfrm>
            <a:custGeom>
              <a:avLst/>
              <a:gdLst/>
              <a:ahLst/>
              <a:cxnLst/>
              <a:rect l="l" t="t" r="r" b="b"/>
              <a:pathLst>
                <a:path w="808" h="617" extrusionOk="0">
                  <a:moveTo>
                    <a:pt x="463" y="0"/>
                  </a:moveTo>
                  <a:cubicBezTo>
                    <a:pt x="424" y="0"/>
                    <a:pt x="385" y="8"/>
                    <a:pt x="346" y="24"/>
                  </a:cubicBezTo>
                  <a:cubicBezTo>
                    <a:pt x="1" y="143"/>
                    <a:pt x="140" y="616"/>
                    <a:pt x="438" y="616"/>
                  </a:cubicBezTo>
                  <a:cubicBezTo>
                    <a:pt x="480" y="616"/>
                    <a:pt x="524" y="607"/>
                    <a:pt x="571" y="587"/>
                  </a:cubicBezTo>
                  <a:cubicBezTo>
                    <a:pt x="728" y="530"/>
                    <a:pt x="807" y="350"/>
                    <a:pt x="740" y="193"/>
                  </a:cubicBezTo>
                  <a:cubicBezTo>
                    <a:pt x="697" y="74"/>
                    <a:pt x="584" y="0"/>
                    <a:pt x="46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9" name="Google Shape;1629;g1e814feaf5c_1_4187"/>
            <p:cNvSpPr/>
            <p:nvPr/>
          </p:nvSpPr>
          <p:spPr>
            <a:xfrm>
              <a:off x="1457925" y="3884300"/>
              <a:ext cx="8175" cy="7600"/>
            </a:xfrm>
            <a:custGeom>
              <a:avLst/>
              <a:gdLst/>
              <a:ahLst/>
              <a:cxnLst/>
              <a:rect l="l" t="t" r="r" b="b"/>
              <a:pathLst>
                <a:path w="327" h="304" extrusionOk="0">
                  <a:moveTo>
                    <a:pt x="168" y="1"/>
                  </a:moveTo>
                  <a:cubicBezTo>
                    <a:pt x="132" y="1"/>
                    <a:pt x="96" y="13"/>
                    <a:pt x="68" y="42"/>
                  </a:cubicBezTo>
                  <a:cubicBezTo>
                    <a:pt x="0" y="109"/>
                    <a:pt x="0" y="199"/>
                    <a:pt x="68" y="255"/>
                  </a:cubicBezTo>
                  <a:cubicBezTo>
                    <a:pt x="98" y="289"/>
                    <a:pt x="137" y="304"/>
                    <a:pt x="175" y="304"/>
                  </a:cubicBezTo>
                  <a:cubicBezTo>
                    <a:pt x="251" y="304"/>
                    <a:pt x="326" y="244"/>
                    <a:pt x="326" y="154"/>
                  </a:cubicBezTo>
                  <a:cubicBezTo>
                    <a:pt x="326" y="61"/>
                    <a:pt x="247" y="1"/>
                    <a:pt x="16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0" name="Google Shape;1630;g1e814feaf5c_1_4187"/>
            <p:cNvSpPr/>
            <p:nvPr/>
          </p:nvSpPr>
          <p:spPr>
            <a:xfrm>
              <a:off x="1642025" y="3964500"/>
              <a:ext cx="8725" cy="7700"/>
            </a:xfrm>
            <a:custGeom>
              <a:avLst/>
              <a:gdLst/>
              <a:ahLst/>
              <a:cxnLst/>
              <a:rect l="l" t="t" r="r" b="b"/>
              <a:pathLst>
                <a:path w="349" h="308" extrusionOk="0">
                  <a:moveTo>
                    <a:pt x="152" y="0"/>
                  </a:moveTo>
                  <a:cubicBezTo>
                    <a:pt x="75" y="0"/>
                    <a:pt x="0" y="60"/>
                    <a:pt x="0" y="150"/>
                  </a:cubicBezTo>
                  <a:cubicBezTo>
                    <a:pt x="0" y="240"/>
                    <a:pt x="68" y="308"/>
                    <a:pt x="146" y="308"/>
                  </a:cubicBezTo>
                  <a:cubicBezTo>
                    <a:pt x="281" y="308"/>
                    <a:pt x="349" y="150"/>
                    <a:pt x="259" y="49"/>
                  </a:cubicBezTo>
                  <a:cubicBezTo>
                    <a:pt x="229" y="15"/>
                    <a:pt x="190" y="0"/>
                    <a:pt x="15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1" name="Google Shape;1631;g1e814feaf5c_1_4187"/>
            <p:cNvSpPr/>
            <p:nvPr/>
          </p:nvSpPr>
          <p:spPr>
            <a:xfrm>
              <a:off x="1828350" y="3891850"/>
              <a:ext cx="8475" cy="7700"/>
            </a:xfrm>
            <a:custGeom>
              <a:avLst/>
              <a:gdLst/>
              <a:ahLst/>
              <a:cxnLst/>
              <a:rect l="l" t="t" r="r" b="b"/>
              <a:pathLst>
                <a:path w="339" h="308" extrusionOk="0">
                  <a:moveTo>
                    <a:pt x="164" y="1"/>
                  </a:moveTo>
                  <a:cubicBezTo>
                    <a:pt x="125" y="1"/>
                    <a:pt x="85" y="15"/>
                    <a:pt x="57" y="43"/>
                  </a:cubicBezTo>
                  <a:cubicBezTo>
                    <a:pt x="1" y="99"/>
                    <a:pt x="1" y="201"/>
                    <a:pt x="57" y="257"/>
                  </a:cubicBezTo>
                  <a:cubicBezTo>
                    <a:pt x="85" y="290"/>
                    <a:pt x="125" y="307"/>
                    <a:pt x="164" y="307"/>
                  </a:cubicBezTo>
                  <a:cubicBezTo>
                    <a:pt x="203" y="307"/>
                    <a:pt x="243" y="290"/>
                    <a:pt x="271" y="257"/>
                  </a:cubicBezTo>
                  <a:cubicBezTo>
                    <a:pt x="338" y="201"/>
                    <a:pt x="338" y="99"/>
                    <a:pt x="271" y="43"/>
                  </a:cubicBezTo>
                  <a:cubicBezTo>
                    <a:pt x="243" y="15"/>
                    <a:pt x="203" y="1"/>
                    <a:pt x="16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2" name="Google Shape;1632;g1e814feaf5c_1_4187"/>
            <p:cNvSpPr/>
            <p:nvPr/>
          </p:nvSpPr>
          <p:spPr>
            <a:xfrm>
              <a:off x="1835200" y="3523425"/>
              <a:ext cx="9200" cy="7375"/>
            </a:xfrm>
            <a:custGeom>
              <a:avLst/>
              <a:gdLst/>
              <a:ahLst/>
              <a:cxnLst/>
              <a:rect l="l" t="t" r="r" b="b"/>
              <a:pathLst>
                <a:path w="368" h="295" extrusionOk="0">
                  <a:moveTo>
                    <a:pt x="206" y="0"/>
                  </a:moveTo>
                  <a:cubicBezTo>
                    <a:pt x="93" y="0"/>
                    <a:pt x="1" y="132"/>
                    <a:pt x="87" y="244"/>
                  </a:cubicBezTo>
                  <a:cubicBezTo>
                    <a:pt x="115" y="277"/>
                    <a:pt x="154" y="294"/>
                    <a:pt x="193" y="294"/>
                  </a:cubicBezTo>
                  <a:cubicBezTo>
                    <a:pt x="233" y="294"/>
                    <a:pt x="272" y="277"/>
                    <a:pt x="300" y="244"/>
                  </a:cubicBezTo>
                  <a:cubicBezTo>
                    <a:pt x="357" y="187"/>
                    <a:pt x="368" y="98"/>
                    <a:pt x="312" y="41"/>
                  </a:cubicBezTo>
                  <a:cubicBezTo>
                    <a:pt x="277" y="12"/>
                    <a:pt x="241" y="0"/>
                    <a:pt x="20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3" name="Google Shape;1633;g1e814feaf5c_1_4187"/>
            <p:cNvSpPr/>
            <p:nvPr/>
          </p:nvSpPr>
          <p:spPr>
            <a:xfrm>
              <a:off x="1651300" y="3442950"/>
              <a:ext cx="9000" cy="7700"/>
            </a:xfrm>
            <a:custGeom>
              <a:avLst/>
              <a:gdLst/>
              <a:ahLst/>
              <a:cxnLst/>
              <a:rect l="l" t="t" r="r" b="b"/>
              <a:pathLst>
                <a:path w="360" h="308" extrusionOk="0">
                  <a:moveTo>
                    <a:pt x="214" y="0"/>
                  </a:moveTo>
                  <a:cubicBezTo>
                    <a:pt x="79" y="0"/>
                    <a:pt x="0" y="157"/>
                    <a:pt x="101" y="259"/>
                  </a:cubicBezTo>
                  <a:cubicBezTo>
                    <a:pt x="131" y="292"/>
                    <a:pt x="170" y="307"/>
                    <a:pt x="208" y="307"/>
                  </a:cubicBezTo>
                  <a:cubicBezTo>
                    <a:pt x="285" y="307"/>
                    <a:pt x="360" y="247"/>
                    <a:pt x="360" y="157"/>
                  </a:cubicBezTo>
                  <a:cubicBezTo>
                    <a:pt x="360" y="67"/>
                    <a:pt x="292" y="0"/>
                    <a:pt x="2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4" name="Google Shape;1634;g1e814feaf5c_1_4187"/>
            <p:cNvSpPr/>
            <p:nvPr/>
          </p:nvSpPr>
          <p:spPr>
            <a:xfrm>
              <a:off x="1464675" y="3515525"/>
              <a:ext cx="10125" cy="7550"/>
            </a:xfrm>
            <a:custGeom>
              <a:avLst/>
              <a:gdLst/>
              <a:ahLst/>
              <a:cxnLst/>
              <a:rect l="l" t="t" r="r" b="b"/>
              <a:pathLst>
                <a:path w="405" h="302" extrusionOk="0">
                  <a:moveTo>
                    <a:pt x="204" y="0"/>
                  </a:moveTo>
                  <a:cubicBezTo>
                    <a:pt x="166" y="0"/>
                    <a:pt x="129" y="14"/>
                    <a:pt x="101" y="43"/>
                  </a:cubicBezTo>
                  <a:cubicBezTo>
                    <a:pt x="0" y="144"/>
                    <a:pt x="68" y="301"/>
                    <a:pt x="203" y="301"/>
                  </a:cubicBezTo>
                  <a:cubicBezTo>
                    <a:pt x="337" y="301"/>
                    <a:pt x="405" y="144"/>
                    <a:pt x="315" y="43"/>
                  </a:cubicBezTo>
                  <a:cubicBezTo>
                    <a:pt x="281" y="14"/>
                    <a:pt x="242" y="0"/>
                    <a:pt x="20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5" name="Google Shape;1635;g1e814feaf5c_1_4187"/>
            <p:cNvSpPr/>
            <p:nvPr/>
          </p:nvSpPr>
          <p:spPr>
            <a:xfrm>
              <a:off x="1385400" y="3698425"/>
              <a:ext cx="8750" cy="7500"/>
            </a:xfrm>
            <a:custGeom>
              <a:avLst/>
              <a:gdLst/>
              <a:ahLst/>
              <a:cxnLst/>
              <a:rect l="l" t="t" r="r" b="b"/>
              <a:pathLst>
                <a:path w="350" h="300" extrusionOk="0">
                  <a:moveTo>
                    <a:pt x="158" y="0"/>
                  </a:moveTo>
                  <a:cubicBezTo>
                    <a:pt x="68" y="0"/>
                    <a:pt x="1" y="68"/>
                    <a:pt x="1" y="147"/>
                  </a:cubicBezTo>
                  <a:cubicBezTo>
                    <a:pt x="1" y="239"/>
                    <a:pt x="75" y="300"/>
                    <a:pt x="154" y="300"/>
                  </a:cubicBezTo>
                  <a:cubicBezTo>
                    <a:pt x="190" y="300"/>
                    <a:pt x="228" y="287"/>
                    <a:pt x="259" y="259"/>
                  </a:cubicBezTo>
                  <a:cubicBezTo>
                    <a:pt x="349" y="169"/>
                    <a:pt x="293" y="0"/>
                    <a:pt x="15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36" name="Google Shape;1636;g1e814feaf5c_1_4187"/>
          <p:cNvGrpSpPr/>
          <p:nvPr/>
        </p:nvGrpSpPr>
        <p:grpSpPr>
          <a:xfrm>
            <a:off x="-790911" y="-492267"/>
            <a:ext cx="13738733" cy="9466102"/>
            <a:chOff x="238125" y="577800"/>
            <a:chExt cx="7140250" cy="4557950"/>
          </a:xfrm>
        </p:grpSpPr>
        <p:sp>
          <p:nvSpPr>
            <p:cNvPr id="1637" name="Google Shape;1637;g1e814feaf5c_1_4187"/>
            <p:cNvSpPr/>
            <p:nvPr/>
          </p:nvSpPr>
          <p:spPr>
            <a:xfrm>
              <a:off x="6168950" y="2174400"/>
              <a:ext cx="1202125" cy="511575"/>
            </a:xfrm>
            <a:custGeom>
              <a:avLst/>
              <a:gdLst/>
              <a:ahLst/>
              <a:cxnLst/>
              <a:rect l="l" t="t" r="r" b="b"/>
              <a:pathLst>
                <a:path w="48085" h="20463" extrusionOk="0">
                  <a:moveTo>
                    <a:pt x="47792" y="1"/>
                  </a:moveTo>
                  <a:lnTo>
                    <a:pt x="1" y="19187"/>
                  </a:lnTo>
                  <a:lnTo>
                    <a:pt x="118" y="19304"/>
                  </a:lnTo>
                  <a:lnTo>
                    <a:pt x="48084" y="20463"/>
                  </a:lnTo>
                  <a:lnTo>
                    <a:pt x="4779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8" name="Google Shape;1638;g1e814feaf5c_1_4187"/>
            <p:cNvSpPr/>
            <p:nvPr/>
          </p:nvSpPr>
          <p:spPr>
            <a:xfrm>
              <a:off x="6161650" y="2657000"/>
              <a:ext cx="1216725" cy="2478750"/>
            </a:xfrm>
            <a:custGeom>
              <a:avLst/>
              <a:gdLst/>
              <a:ahLst/>
              <a:cxnLst/>
              <a:rect l="l" t="t" r="r" b="b"/>
              <a:pathLst>
                <a:path w="48669" h="99150" extrusionOk="0">
                  <a:moveTo>
                    <a:pt x="0" y="0"/>
                  </a:moveTo>
                  <a:lnTo>
                    <a:pt x="48669" y="99150"/>
                  </a:lnTo>
                  <a:lnTo>
                    <a:pt x="47499" y="42117"/>
                  </a:lnTo>
                  <a:lnTo>
                    <a:pt x="41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39" name="Google Shape;1639;g1e814feaf5c_1_4187"/>
            <p:cNvSpPr/>
            <p:nvPr/>
          </p:nvSpPr>
          <p:spPr>
            <a:xfrm>
              <a:off x="6159600" y="649725"/>
              <a:ext cx="1189525" cy="2002325"/>
            </a:xfrm>
            <a:custGeom>
              <a:avLst/>
              <a:gdLst/>
              <a:ahLst/>
              <a:cxnLst/>
              <a:rect l="l" t="t" r="r" b="b"/>
              <a:pathLst>
                <a:path w="47581" h="80093" extrusionOk="0">
                  <a:moveTo>
                    <a:pt x="47288" y="1"/>
                  </a:moveTo>
                  <a:lnTo>
                    <a:pt x="1" y="212"/>
                  </a:lnTo>
                  <a:lnTo>
                    <a:pt x="82" y="79894"/>
                  </a:lnTo>
                  <a:lnTo>
                    <a:pt x="293" y="80092"/>
                  </a:lnTo>
                  <a:lnTo>
                    <a:pt x="47581" y="39930"/>
                  </a:lnTo>
                  <a:lnTo>
                    <a:pt x="47288"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0" name="Google Shape;1640;g1e814feaf5c_1_4187"/>
            <p:cNvSpPr/>
            <p:nvPr/>
          </p:nvSpPr>
          <p:spPr>
            <a:xfrm>
              <a:off x="339600" y="2657000"/>
              <a:ext cx="5812125" cy="871000"/>
            </a:xfrm>
            <a:custGeom>
              <a:avLst/>
              <a:gdLst/>
              <a:ahLst/>
              <a:cxnLst/>
              <a:rect l="l" t="t" r="r" b="b"/>
              <a:pathLst>
                <a:path w="232485" h="34840" extrusionOk="0">
                  <a:moveTo>
                    <a:pt x="232485" y="0"/>
                  </a:moveTo>
                  <a:lnTo>
                    <a:pt x="1" y="269"/>
                  </a:lnTo>
                  <a:lnTo>
                    <a:pt x="47" y="34840"/>
                  </a:lnTo>
                  <a:lnTo>
                    <a:pt x="26511" y="30897"/>
                  </a:lnTo>
                  <a:lnTo>
                    <a:pt x="53337" y="32255"/>
                  </a:lnTo>
                  <a:lnTo>
                    <a:pt x="138073" y="19608"/>
                  </a:lnTo>
                  <a:lnTo>
                    <a:pt x="157131" y="11407"/>
                  </a:lnTo>
                  <a:lnTo>
                    <a:pt x="231713" y="281"/>
                  </a:lnTo>
                  <a:lnTo>
                    <a:pt x="23248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1" name="Google Shape;1641;g1e814feaf5c_1_4187"/>
            <p:cNvSpPr/>
            <p:nvPr/>
          </p:nvSpPr>
          <p:spPr>
            <a:xfrm>
              <a:off x="4330150" y="2657000"/>
              <a:ext cx="1833875" cy="2012250"/>
            </a:xfrm>
            <a:custGeom>
              <a:avLst/>
              <a:gdLst/>
              <a:ahLst/>
              <a:cxnLst/>
              <a:rect l="l" t="t" r="r" b="b"/>
              <a:pathLst>
                <a:path w="73355" h="80490" extrusionOk="0">
                  <a:moveTo>
                    <a:pt x="73260" y="0"/>
                  </a:moveTo>
                  <a:lnTo>
                    <a:pt x="72582" y="281"/>
                  </a:lnTo>
                  <a:lnTo>
                    <a:pt x="35274" y="37519"/>
                  </a:lnTo>
                  <a:lnTo>
                    <a:pt x="35285" y="45287"/>
                  </a:lnTo>
                  <a:lnTo>
                    <a:pt x="1" y="80490"/>
                  </a:lnTo>
                  <a:lnTo>
                    <a:pt x="1" y="80490"/>
                  </a:lnTo>
                  <a:lnTo>
                    <a:pt x="73354" y="80408"/>
                  </a:lnTo>
                  <a:lnTo>
                    <a:pt x="7326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2" name="Google Shape;1642;g1e814feaf5c_1_4187"/>
            <p:cNvSpPr/>
            <p:nvPr/>
          </p:nvSpPr>
          <p:spPr>
            <a:xfrm>
              <a:off x="3715075" y="659400"/>
              <a:ext cx="2399800" cy="1996450"/>
            </a:xfrm>
            <a:custGeom>
              <a:avLst/>
              <a:gdLst/>
              <a:ahLst/>
              <a:cxnLst/>
              <a:rect l="l" t="t" r="r" b="b"/>
              <a:pathLst>
                <a:path w="95992" h="79858" extrusionOk="0">
                  <a:moveTo>
                    <a:pt x="69540" y="0"/>
                  </a:moveTo>
                  <a:lnTo>
                    <a:pt x="10799" y="70"/>
                  </a:lnTo>
                  <a:lnTo>
                    <a:pt x="1" y="643"/>
                  </a:lnTo>
                  <a:lnTo>
                    <a:pt x="60146" y="53722"/>
                  </a:lnTo>
                  <a:lnTo>
                    <a:pt x="69598" y="53710"/>
                  </a:lnTo>
                  <a:lnTo>
                    <a:pt x="95910" y="79858"/>
                  </a:lnTo>
                  <a:lnTo>
                    <a:pt x="95992" y="79764"/>
                  </a:lnTo>
                  <a:lnTo>
                    <a:pt x="74477" y="27341"/>
                  </a:lnTo>
                  <a:lnTo>
                    <a:pt x="74477" y="27329"/>
                  </a:lnTo>
                  <a:lnTo>
                    <a:pt x="77027" y="18531"/>
                  </a:lnTo>
                  <a:lnTo>
                    <a:pt x="6954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3" name="Google Shape;1643;g1e814feaf5c_1_4187"/>
            <p:cNvSpPr/>
            <p:nvPr/>
          </p:nvSpPr>
          <p:spPr>
            <a:xfrm>
              <a:off x="1401575" y="660850"/>
              <a:ext cx="4757175" cy="1989150"/>
            </a:xfrm>
            <a:custGeom>
              <a:avLst/>
              <a:gdLst/>
              <a:ahLst/>
              <a:cxnLst/>
              <a:rect l="l" t="t" r="r" b="b"/>
              <a:pathLst>
                <a:path w="190287" h="79566" extrusionOk="0">
                  <a:moveTo>
                    <a:pt x="103362" y="1"/>
                  </a:moveTo>
                  <a:lnTo>
                    <a:pt x="1" y="328"/>
                  </a:lnTo>
                  <a:lnTo>
                    <a:pt x="190286" y="79566"/>
                  </a:lnTo>
                  <a:lnTo>
                    <a:pt x="163893" y="53500"/>
                  </a:lnTo>
                  <a:lnTo>
                    <a:pt x="154440" y="53512"/>
                  </a:lnTo>
                  <a:lnTo>
                    <a:pt x="10336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4" name="Google Shape;1644;g1e814feaf5c_1_4187"/>
            <p:cNvSpPr/>
            <p:nvPr/>
          </p:nvSpPr>
          <p:spPr>
            <a:xfrm>
              <a:off x="6158725" y="654700"/>
              <a:ext cx="360075" cy="1995300"/>
            </a:xfrm>
            <a:custGeom>
              <a:avLst/>
              <a:gdLst/>
              <a:ahLst/>
              <a:cxnLst/>
              <a:rect l="l" t="t" r="r" b="b"/>
              <a:pathLst>
                <a:path w="14403" h="79812" extrusionOk="0">
                  <a:moveTo>
                    <a:pt x="14402" y="1"/>
                  </a:moveTo>
                  <a:lnTo>
                    <a:pt x="36" y="13"/>
                  </a:lnTo>
                  <a:lnTo>
                    <a:pt x="0" y="79812"/>
                  </a:lnTo>
                  <a:lnTo>
                    <a:pt x="1440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5" name="Google Shape;1645;g1e814feaf5c_1_4187"/>
            <p:cNvSpPr/>
            <p:nvPr/>
          </p:nvSpPr>
          <p:spPr>
            <a:xfrm>
              <a:off x="6154750" y="2075550"/>
              <a:ext cx="1190875" cy="574600"/>
            </a:xfrm>
            <a:custGeom>
              <a:avLst/>
              <a:gdLst/>
              <a:ahLst/>
              <a:cxnLst/>
              <a:rect l="l" t="t" r="r" b="b"/>
              <a:pathLst>
                <a:path w="47635" h="22984" extrusionOk="0">
                  <a:moveTo>
                    <a:pt x="47623" y="1"/>
                  </a:moveTo>
                  <a:cubicBezTo>
                    <a:pt x="47623" y="1"/>
                    <a:pt x="16489" y="15638"/>
                    <a:pt x="4652" y="21115"/>
                  </a:cubicBezTo>
                  <a:lnTo>
                    <a:pt x="4652" y="21115"/>
                  </a:lnTo>
                  <a:cubicBezTo>
                    <a:pt x="16491" y="16736"/>
                    <a:pt x="47634" y="6189"/>
                    <a:pt x="47634" y="6189"/>
                  </a:cubicBezTo>
                  <a:lnTo>
                    <a:pt x="47623" y="1"/>
                  </a:lnTo>
                  <a:close/>
                  <a:moveTo>
                    <a:pt x="4652" y="21115"/>
                  </a:moveTo>
                  <a:lnTo>
                    <a:pt x="4652" y="21115"/>
                  </a:lnTo>
                  <a:cubicBezTo>
                    <a:pt x="1744" y="22191"/>
                    <a:pt x="0" y="22894"/>
                    <a:pt x="171" y="22978"/>
                  </a:cubicBezTo>
                  <a:cubicBezTo>
                    <a:pt x="179" y="22981"/>
                    <a:pt x="190" y="22983"/>
                    <a:pt x="205" y="22983"/>
                  </a:cubicBezTo>
                  <a:cubicBezTo>
                    <a:pt x="496" y="22983"/>
                    <a:pt x="2139" y="22278"/>
                    <a:pt x="4652" y="21115"/>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6" name="Google Shape;1646;g1e814feaf5c_1_4187"/>
            <p:cNvSpPr/>
            <p:nvPr/>
          </p:nvSpPr>
          <p:spPr>
            <a:xfrm>
              <a:off x="6158725" y="2649975"/>
              <a:ext cx="1219650" cy="2485775"/>
            </a:xfrm>
            <a:custGeom>
              <a:avLst/>
              <a:gdLst/>
              <a:ahLst/>
              <a:cxnLst/>
              <a:rect l="l" t="t" r="r" b="b"/>
              <a:pathLst>
                <a:path w="48786" h="99431" extrusionOk="0">
                  <a:moveTo>
                    <a:pt x="0" y="1"/>
                  </a:moveTo>
                  <a:lnTo>
                    <a:pt x="28944" y="80654"/>
                  </a:lnTo>
                  <a:lnTo>
                    <a:pt x="48786" y="99431"/>
                  </a:lnTo>
                  <a:lnTo>
                    <a:pt x="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7" name="Google Shape;1647;g1e814feaf5c_1_4187"/>
            <p:cNvSpPr/>
            <p:nvPr/>
          </p:nvSpPr>
          <p:spPr>
            <a:xfrm>
              <a:off x="3817450" y="2649975"/>
              <a:ext cx="2341300" cy="2032450"/>
            </a:xfrm>
            <a:custGeom>
              <a:avLst/>
              <a:gdLst/>
              <a:ahLst/>
              <a:cxnLst/>
              <a:rect l="l" t="t" r="r" b="b"/>
              <a:pathLst>
                <a:path w="93652" h="81298" extrusionOk="0">
                  <a:moveTo>
                    <a:pt x="93651" y="1"/>
                  </a:moveTo>
                  <a:lnTo>
                    <a:pt x="0" y="81297"/>
                  </a:lnTo>
                  <a:lnTo>
                    <a:pt x="8634" y="80782"/>
                  </a:lnTo>
                  <a:lnTo>
                    <a:pt x="20509" y="80771"/>
                  </a:lnTo>
                  <a:lnTo>
                    <a:pt x="55793" y="45568"/>
                  </a:lnTo>
                  <a:lnTo>
                    <a:pt x="55782" y="37800"/>
                  </a:lnTo>
                  <a:lnTo>
                    <a:pt x="93651"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8" name="Google Shape;1648;g1e814feaf5c_1_4187"/>
            <p:cNvSpPr/>
            <p:nvPr/>
          </p:nvSpPr>
          <p:spPr>
            <a:xfrm>
              <a:off x="5327200" y="2649975"/>
              <a:ext cx="831550" cy="2026300"/>
            </a:xfrm>
            <a:custGeom>
              <a:avLst/>
              <a:gdLst/>
              <a:ahLst/>
              <a:cxnLst/>
              <a:rect l="l" t="t" r="r" b="b"/>
              <a:pathLst>
                <a:path w="33262" h="81052" extrusionOk="0">
                  <a:moveTo>
                    <a:pt x="33261" y="1"/>
                  </a:moveTo>
                  <a:lnTo>
                    <a:pt x="1" y="80923"/>
                  </a:lnTo>
                  <a:lnTo>
                    <a:pt x="12414" y="81051"/>
                  </a:lnTo>
                  <a:lnTo>
                    <a:pt x="33261"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49" name="Google Shape;1649;g1e814feaf5c_1_4187"/>
            <p:cNvSpPr/>
            <p:nvPr/>
          </p:nvSpPr>
          <p:spPr>
            <a:xfrm>
              <a:off x="4619125" y="651775"/>
              <a:ext cx="1539625" cy="1998225"/>
            </a:xfrm>
            <a:custGeom>
              <a:avLst/>
              <a:gdLst/>
              <a:ahLst/>
              <a:cxnLst/>
              <a:rect l="l" t="t" r="r" b="b"/>
              <a:pathLst>
                <a:path w="61585" h="79929" extrusionOk="0">
                  <a:moveTo>
                    <a:pt x="12027" y="1"/>
                  </a:moveTo>
                  <a:lnTo>
                    <a:pt x="1" y="13"/>
                  </a:lnTo>
                  <a:lnTo>
                    <a:pt x="61584" y="79929"/>
                  </a:lnTo>
                  <a:lnTo>
                    <a:pt x="1202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0" name="Google Shape;1650;g1e814feaf5c_1_4187"/>
            <p:cNvSpPr/>
            <p:nvPr/>
          </p:nvSpPr>
          <p:spPr>
            <a:xfrm>
              <a:off x="5497425" y="655575"/>
              <a:ext cx="661325" cy="1994425"/>
            </a:xfrm>
            <a:custGeom>
              <a:avLst/>
              <a:gdLst/>
              <a:ahLst/>
              <a:cxnLst/>
              <a:rect l="l" t="t" r="r" b="b"/>
              <a:pathLst>
                <a:path w="26453" h="79777" extrusionOk="0">
                  <a:moveTo>
                    <a:pt x="9688" y="1"/>
                  </a:moveTo>
                  <a:lnTo>
                    <a:pt x="1" y="13"/>
                  </a:lnTo>
                  <a:lnTo>
                    <a:pt x="7488" y="18544"/>
                  </a:lnTo>
                  <a:lnTo>
                    <a:pt x="4938" y="27342"/>
                  </a:lnTo>
                  <a:lnTo>
                    <a:pt x="26452" y="79777"/>
                  </a:lnTo>
                  <a:lnTo>
                    <a:pt x="7886" y="28792"/>
                  </a:lnTo>
                  <a:lnTo>
                    <a:pt x="12870" y="17713"/>
                  </a:lnTo>
                  <a:lnTo>
                    <a:pt x="9688"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1" name="Google Shape;1651;g1e814feaf5c_1_4187"/>
            <p:cNvSpPr/>
            <p:nvPr/>
          </p:nvSpPr>
          <p:spPr>
            <a:xfrm>
              <a:off x="238125" y="2419225"/>
              <a:ext cx="5920625" cy="420300"/>
            </a:xfrm>
            <a:custGeom>
              <a:avLst/>
              <a:gdLst/>
              <a:ahLst/>
              <a:cxnLst/>
              <a:rect l="l" t="t" r="r" b="b"/>
              <a:pathLst>
                <a:path w="236825" h="16812" extrusionOk="0">
                  <a:moveTo>
                    <a:pt x="1614" y="0"/>
                  </a:moveTo>
                  <a:lnTo>
                    <a:pt x="0" y="16812"/>
                  </a:lnTo>
                  <a:lnTo>
                    <a:pt x="108450" y="13068"/>
                  </a:lnTo>
                  <a:lnTo>
                    <a:pt x="100612" y="9827"/>
                  </a:lnTo>
                  <a:lnTo>
                    <a:pt x="236824" y="9231"/>
                  </a:lnTo>
                  <a:lnTo>
                    <a:pt x="1614"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2" name="Google Shape;1652;g1e814feaf5c_1_4187"/>
            <p:cNvSpPr/>
            <p:nvPr/>
          </p:nvSpPr>
          <p:spPr>
            <a:xfrm>
              <a:off x="632950" y="577800"/>
              <a:ext cx="6431025" cy="2098225"/>
            </a:xfrm>
            <a:custGeom>
              <a:avLst/>
              <a:gdLst/>
              <a:ahLst/>
              <a:cxnLst/>
              <a:rect l="l" t="t" r="r" b="b"/>
              <a:pathLst>
                <a:path w="257241" h="83929" extrusionOk="0">
                  <a:moveTo>
                    <a:pt x="257240" y="0"/>
                  </a:moveTo>
                  <a:lnTo>
                    <a:pt x="233339" y="47124"/>
                  </a:lnTo>
                  <a:lnTo>
                    <a:pt x="233245" y="47299"/>
                  </a:lnTo>
                  <a:lnTo>
                    <a:pt x="233304" y="47498"/>
                  </a:lnTo>
                  <a:lnTo>
                    <a:pt x="236230" y="57745"/>
                  </a:lnTo>
                  <a:lnTo>
                    <a:pt x="236230" y="57745"/>
                  </a:lnTo>
                  <a:lnTo>
                    <a:pt x="220609" y="81839"/>
                  </a:lnTo>
                  <a:lnTo>
                    <a:pt x="220609" y="81839"/>
                  </a:lnTo>
                  <a:lnTo>
                    <a:pt x="164673" y="68784"/>
                  </a:lnTo>
                  <a:lnTo>
                    <a:pt x="164673" y="68784"/>
                  </a:lnTo>
                  <a:lnTo>
                    <a:pt x="166912" y="67047"/>
                  </a:lnTo>
                  <a:lnTo>
                    <a:pt x="169403" y="65117"/>
                  </a:lnTo>
                  <a:lnTo>
                    <a:pt x="166327" y="64274"/>
                  </a:lnTo>
                  <a:lnTo>
                    <a:pt x="7898" y="5218"/>
                  </a:lnTo>
                  <a:lnTo>
                    <a:pt x="1" y="5218"/>
                  </a:lnTo>
                  <a:lnTo>
                    <a:pt x="162764" y="66310"/>
                  </a:lnTo>
                  <a:lnTo>
                    <a:pt x="162764" y="66310"/>
                  </a:lnTo>
                  <a:lnTo>
                    <a:pt x="160243" y="68346"/>
                  </a:lnTo>
                  <a:lnTo>
                    <a:pt x="157739" y="70370"/>
                  </a:lnTo>
                  <a:lnTo>
                    <a:pt x="160863" y="71036"/>
                  </a:lnTo>
                  <a:lnTo>
                    <a:pt x="220833" y="83788"/>
                  </a:lnTo>
                  <a:lnTo>
                    <a:pt x="221476" y="83929"/>
                  </a:lnTo>
                  <a:lnTo>
                    <a:pt x="221815" y="83379"/>
                  </a:lnTo>
                  <a:lnTo>
                    <a:pt x="237445" y="58191"/>
                  </a:lnTo>
                  <a:lnTo>
                    <a:pt x="237609" y="57934"/>
                  </a:lnTo>
                  <a:lnTo>
                    <a:pt x="237527" y="57676"/>
                  </a:lnTo>
                  <a:lnTo>
                    <a:pt x="234371" y="47405"/>
                  </a:lnTo>
                  <a:lnTo>
                    <a:pt x="25724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3" name="Google Shape;1653;g1e814feaf5c_1_4187"/>
            <p:cNvSpPr/>
            <p:nvPr/>
          </p:nvSpPr>
          <p:spPr>
            <a:xfrm>
              <a:off x="2229875" y="2618975"/>
              <a:ext cx="4471700" cy="2377850"/>
            </a:xfrm>
            <a:custGeom>
              <a:avLst/>
              <a:gdLst/>
              <a:ahLst/>
              <a:cxnLst/>
              <a:rect l="l" t="t" r="r" b="b"/>
              <a:pathLst>
                <a:path w="178868" h="95114" extrusionOk="0">
                  <a:moveTo>
                    <a:pt x="157658" y="0"/>
                  </a:moveTo>
                  <a:lnTo>
                    <a:pt x="156008" y="737"/>
                  </a:lnTo>
                  <a:lnTo>
                    <a:pt x="115365" y="19046"/>
                  </a:lnTo>
                  <a:lnTo>
                    <a:pt x="114979" y="19222"/>
                  </a:lnTo>
                  <a:lnTo>
                    <a:pt x="114722" y="19538"/>
                  </a:lnTo>
                  <a:lnTo>
                    <a:pt x="109107" y="26623"/>
                  </a:lnTo>
                  <a:lnTo>
                    <a:pt x="109107" y="26623"/>
                  </a:lnTo>
                  <a:lnTo>
                    <a:pt x="29108" y="59888"/>
                  </a:lnTo>
                  <a:lnTo>
                    <a:pt x="24850" y="61654"/>
                  </a:lnTo>
                  <a:lnTo>
                    <a:pt x="29061" y="63561"/>
                  </a:lnTo>
                  <a:lnTo>
                    <a:pt x="35752" y="66582"/>
                  </a:lnTo>
                  <a:lnTo>
                    <a:pt x="35752" y="66582"/>
                  </a:lnTo>
                  <a:lnTo>
                    <a:pt x="1" y="81332"/>
                  </a:lnTo>
                  <a:lnTo>
                    <a:pt x="3253" y="85719"/>
                  </a:lnTo>
                  <a:lnTo>
                    <a:pt x="43065" y="68592"/>
                  </a:lnTo>
                  <a:lnTo>
                    <a:pt x="47522" y="66673"/>
                  </a:lnTo>
                  <a:lnTo>
                    <a:pt x="43124" y="64766"/>
                  </a:lnTo>
                  <a:lnTo>
                    <a:pt x="36117" y="61727"/>
                  </a:lnTo>
                  <a:lnTo>
                    <a:pt x="36117" y="61727"/>
                  </a:lnTo>
                  <a:lnTo>
                    <a:pt x="111528" y="29049"/>
                  </a:lnTo>
                  <a:lnTo>
                    <a:pt x="112019" y="28839"/>
                  </a:lnTo>
                  <a:lnTo>
                    <a:pt x="112277" y="28488"/>
                  </a:lnTo>
                  <a:lnTo>
                    <a:pt x="117738" y="21276"/>
                  </a:lnTo>
                  <a:lnTo>
                    <a:pt x="117738" y="21276"/>
                  </a:lnTo>
                  <a:lnTo>
                    <a:pt x="155902" y="3328"/>
                  </a:lnTo>
                  <a:lnTo>
                    <a:pt x="155902" y="3328"/>
                  </a:lnTo>
                  <a:lnTo>
                    <a:pt x="177438" y="60073"/>
                  </a:lnTo>
                  <a:lnTo>
                    <a:pt x="168210" y="70253"/>
                  </a:lnTo>
                  <a:lnTo>
                    <a:pt x="168105" y="70370"/>
                  </a:lnTo>
                  <a:lnTo>
                    <a:pt x="168116" y="70499"/>
                  </a:lnTo>
                  <a:lnTo>
                    <a:pt x="173615" y="95113"/>
                  </a:lnTo>
                  <a:lnTo>
                    <a:pt x="169133" y="70552"/>
                  </a:lnTo>
                  <a:lnTo>
                    <a:pt x="178692" y="60449"/>
                  </a:lnTo>
                  <a:lnTo>
                    <a:pt x="178868" y="60262"/>
                  </a:lnTo>
                  <a:lnTo>
                    <a:pt x="178786" y="60028"/>
                  </a:lnTo>
                  <a:lnTo>
                    <a:pt x="158137" y="1369"/>
                  </a:lnTo>
                  <a:lnTo>
                    <a:pt x="15765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4" name="Google Shape;1654;g1e814feaf5c_1_4187"/>
            <p:cNvSpPr/>
            <p:nvPr/>
          </p:nvSpPr>
          <p:spPr>
            <a:xfrm>
              <a:off x="4725575" y="2649975"/>
              <a:ext cx="1433175" cy="2154100"/>
            </a:xfrm>
            <a:custGeom>
              <a:avLst/>
              <a:gdLst/>
              <a:ahLst/>
              <a:cxnLst/>
              <a:rect l="l" t="t" r="r" b="b"/>
              <a:pathLst>
                <a:path w="57327" h="86164" extrusionOk="0">
                  <a:moveTo>
                    <a:pt x="57326" y="1"/>
                  </a:moveTo>
                  <a:lnTo>
                    <a:pt x="28874" y="38514"/>
                  </a:lnTo>
                  <a:lnTo>
                    <a:pt x="28711" y="38736"/>
                  </a:lnTo>
                  <a:lnTo>
                    <a:pt x="28711" y="39028"/>
                  </a:lnTo>
                  <a:lnTo>
                    <a:pt x="28553" y="48282"/>
                  </a:lnTo>
                  <a:lnTo>
                    <a:pt x="1" y="83847"/>
                  </a:lnTo>
                  <a:lnTo>
                    <a:pt x="3019" y="86164"/>
                  </a:lnTo>
                  <a:lnTo>
                    <a:pt x="30442" y="49300"/>
                  </a:lnTo>
                  <a:lnTo>
                    <a:pt x="30664" y="48996"/>
                  </a:lnTo>
                  <a:lnTo>
                    <a:pt x="30664" y="48657"/>
                  </a:lnTo>
                  <a:lnTo>
                    <a:pt x="30471" y="39301"/>
                  </a:lnTo>
                  <a:lnTo>
                    <a:pt x="30471" y="39301"/>
                  </a:lnTo>
                  <a:lnTo>
                    <a:pt x="57326"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5" name="Google Shape;1655;g1e814feaf5c_1_4187"/>
            <p:cNvSpPr/>
            <p:nvPr/>
          </p:nvSpPr>
          <p:spPr>
            <a:xfrm>
              <a:off x="5269600" y="2975275"/>
              <a:ext cx="38550" cy="28625"/>
            </a:xfrm>
            <a:custGeom>
              <a:avLst/>
              <a:gdLst/>
              <a:ahLst/>
              <a:cxnLst/>
              <a:rect l="l" t="t" r="r" b="b"/>
              <a:pathLst>
                <a:path w="1542" h="1145" extrusionOk="0">
                  <a:moveTo>
                    <a:pt x="773" y="1"/>
                  </a:moveTo>
                  <a:cubicBezTo>
                    <a:pt x="630" y="1"/>
                    <a:pt x="489" y="53"/>
                    <a:pt x="375" y="162"/>
                  </a:cubicBezTo>
                  <a:cubicBezTo>
                    <a:pt x="0" y="513"/>
                    <a:pt x="246" y="1133"/>
                    <a:pt x="761" y="1144"/>
                  </a:cubicBezTo>
                  <a:cubicBezTo>
                    <a:pt x="766" y="1144"/>
                    <a:pt x="770" y="1145"/>
                    <a:pt x="775" y="1145"/>
                  </a:cubicBezTo>
                  <a:cubicBezTo>
                    <a:pt x="1281" y="1145"/>
                    <a:pt x="1541" y="544"/>
                    <a:pt x="1194" y="173"/>
                  </a:cubicBezTo>
                  <a:cubicBezTo>
                    <a:pt x="1073" y="59"/>
                    <a:pt x="923" y="1"/>
                    <a:pt x="77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6" name="Google Shape;1656;g1e814feaf5c_1_4187"/>
            <p:cNvSpPr/>
            <p:nvPr/>
          </p:nvSpPr>
          <p:spPr>
            <a:xfrm>
              <a:off x="5328100" y="2976200"/>
              <a:ext cx="30350" cy="28875"/>
            </a:xfrm>
            <a:custGeom>
              <a:avLst/>
              <a:gdLst/>
              <a:ahLst/>
              <a:cxnLst/>
              <a:rect l="l" t="t" r="r" b="b"/>
              <a:pathLst>
                <a:path w="1214" h="1155" extrusionOk="0">
                  <a:moveTo>
                    <a:pt x="628" y="1"/>
                  </a:moveTo>
                  <a:cubicBezTo>
                    <a:pt x="491" y="1"/>
                    <a:pt x="351" y="50"/>
                    <a:pt x="234" y="160"/>
                  </a:cubicBezTo>
                  <a:cubicBezTo>
                    <a:pt x="12" y="382"/>
                    <a:pt x="0" y="745"/>
                    <a:pt x="222" y="979"/>
                  </a:cubicBezTo>
                  <a:cubicBezTo>
                    <a:pt x="339" y="1100"/>
                    <a:pt x="486" y="1154"/>
                    <a:pt x="631" y="1154"/>
                  </a:cubicBezTo>
                  <a:cubicBezTo>
                    <a:pt x="919" y="1154"/>
                    <a:pt x="1197" y="936"/>
                    <a:pt x="1205" y="593"/>
                  </a:cubicBezTo>
                  <a:cubicBezTo>
                    <a:pt x="1213" y="239"/>
                    <a:pt x="928" y="1"/>
                    <a:pt x="62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7" name="Google Shape;1657;g1e814feaf5c_1_4187"/>
            <p:cNvSpPr/>
            <p:nvPr/>
          </p:nvSpPr>
          <p:spPr>
            <a:xfrm>
              <a:off x="5330525" y="2921400"/>
              <a:ext cx="30350" cy="28850"/>
            </a:xfrm>
            <a:custGeom>
              <a:avLst/>
              <a:gdLst/>
              <a:ahLst/>
              <a:cxnLst/>
              <a:rect l="l" t="t" r="r" b="b"/>
              <a:pathLst>
                <a:path w="1214" h="1154" extrusionOk="0">
                  <a:moveTo>
                    <a:pt x="586" y="0"/>
                  </a:moveTo>
                  <a:cubicBezTo>
                    <a:pt x="294" y="0"/>
                    <a:pt x="16" y="219"/>
                    <a:pt x="8" y="562"/>
                  </a:cubicBezTo>
                  <a:cubicBezTo>
                    <a:pt x="0" y="916"/>
                    <a:pt x="291" y="1153"/>
                    <a:pt x="591" y="1153"/>
                  </a:cubicBezTo>
                  <a:cubicBezTo>
                    <a:pt x="728" y="1153"/>
                    <a:pt x="866" y="1104"/>
                    <a:pt x="979" y="995"/>
                  </a:cubicBezTo>
                  <a:cubicBezTo>
                    <a:pt x="1213" y="772"/>
                    <a:pt x="1213" y="410"/>
                    <a:pt x="1003" y="176"/>
                  </a:cubicBezTo>
                  <a:cubicBezTo>
                    <a:pt x="882" y="55"/>
                    <a:pt x="732" y="0"/>
                    <a:pt x="58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8" name="Google Shape;1658;g1e814feaf5c_1_4187"/>
            <p:cNvSpPr/>
            <p:nvPr/>
          </p:nvSpPr>
          <p:spPr>
            <a:xfrm>
              <a:off x="5270775" y="2920475"/>
              <a:ext cx="38525" cy="28725"/>
            </a:xfrm>
            <a:custGeom>
              <a:avLst/>
              <a:gdLst/>
              <a:ahLst/>
              <a:cxnLst/>
              <a:rect l="l" t="t" r="r" b="b"/>
              <a:pathLst>
                <a:path w="1541" h="1149" extrusionOk="0">
                  <a:moveTo>
                    <a:pt x="777" y="1"/>
                  </a:moveTo>
                  <a:cubicBezTo>
                    <a:pt x="631" y="1"/>
                    <a:pt x="484" y="56"/>
                    <a:pt x="374" y="166"/>
                  </a:cubicBezTo>
                  <a:cubicBezTo>
                    <a:pt x="0" y="517"/>
                    <a:pt x="246" y="1137"/>
                    <a:pt x="760" y="1149"/>
                  </a:cubicBezTo>
                  <a:cubicBezTo>
                    <a:pt x="765" y="1149"/>
                    <a:pt x="770" y="1149"/>
                    <a:pt x="775" y="1149"/>
                  </a:cubicBezTo>
                  <a:cubicBezTo>
                    <a:pt x="1280" y="1149"/>
                    <a:pt x="1541" y="548"/>
                    <a:pt x="1182" y="178"/>
                  </a:cubicBezTo>
                  <a:cubicBezTo>
                    <a:pt x="1075" y="59"/>
                    <a:pt x="926" y="1"/>
                    <a:pt x="77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9" name="Google Shape;1659;g1e814feaf5c_1_4187"/>
            <p:cNvSpPr/>
            <p:nvPr/>
          </p:nvSpPr>
          <p:spPr>
            <a:xfrm>
              <a:off x="5267850" y="3017800"/>
              <a:ext cx="36925" cy="31600"/>
            </a:xfrm>
            <a:custGeom>
              <a:avLst/>
              <a:gdLst/>
              <a:ahLst/>
              <a:cxnLst/>
              <a:rect l="l" t="t" r="r" b="b"/>
              <a:pathLst>
                <a:path w="1477" h="1264" extrusionOk="0">
                  <a:moveTo>
                    <a:pt x="718" y="0"/>
                  </a:moveTo>
                  <a:cubicBezTo>
                    <a:pt x="483" y="0"/>
                    <a:pt x="250" y="126"/>
                    <a:pt x="140" y="379"/>
                  </a:cubicBezTo>
                  <a:cubicBezTo>
                    <a:pt x="0" y="695"/>
                    <a:pt x="140" y="1070"/>
                    <a:pt x="456" y="1210"/>
                  </a:cubicBezTo>
                  <a:cubicBezTo>
                    <a:pt x="544" y="1247"/>
                    <a:pt x="632" y="1264"/>
                    <a:pt x="716" y="1264"/>
                  </a:cubicBezTo>
                  <a:cubicBezTo>
                    <a:pt x="1138" y="1264"/>
                    <a:pt x="1476" y="841"/>
                    <a:pt x="1310" y="403"/>
                  </a:cubicBezTo>
                  <a:cubicBezTo>
                    <a:pt x="1203" y="135"/>
                    <a:pt x="960" y="0"/>
                    <a:pt x="71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0" name="Google Shape;1660;g1e814feaf5c_1_4187"/>
            <p:cNvSpPr/>
            <p:nvPr/>
          </p:nvSpPr>
          <p:spPr>
            <a:xfrm>
              <a:off x="5326325" y="3018925"/>
              <a:ext cx="38350" cy="31725"/>
            </a:xfrm>
            <a:custGeom>
              <a:avLst/>
              <a:gdLst/>
              <a:ahLst/>
              <a:cxnLst/>
              <a:rect l="l" t="t" r="r" b="b"/>
              <a:pathLst>
                <a:path w="1534" h="1269" extrusionOk="0">
                  <a:moveTo>
                    <a:pt x="756" y="0"/>
                  </a:moveTo>
                  <a:cubicBezTo>
                    <a:pt x="339" y="0"/>
                    <a:pt x="0" y="432"/>
                    <a:pt x="176" y="872"/>
                  </a:cubicBezTo>
                  <a:cubicBezTo>
                    <a:pt x="265" y="1121"/>
                    <a:pt x="503" y="1269"/>
                    <a:pt x="756" y="1269"/>
                  </a:cubicBezTo>
                  <a:cubicBezTo>
                    <a:pt x="835" y="1269"/>
                    <a:pt x="917" y="1254"/>
                    <a:pt x="995" y="1223"/>
                  </a:cubicBezTo>
                  <a:cubicBezTo>
                    <a:pt x="1510" y="1025"/>
                    <a:pt x="1533" y="276"/>
                    <a:pt x="1007" y="54"/>
                  </a:cubicBezTo>
                  <a:cubicBezTo>
                    <a:pt x="923" y="17"/>
                    <a:pt x="838" y="0"/>
                    <a:pt x="75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1" name="Google Shape;1661;g1e814feaf5c_1_4187"/>
            <p:cNvSpPr/>
            <p:nvPr/>
          </p:nvSpPr>
          <p:spPr>
            <a:xfrm>
              <a:off x="5369325" y="2977925"/>
              <a:ext cx="38400" cy="31725"/>
            </a:xfrm>
            <a:custGeom>
              <a:avLst/>
              <a:gdLst/>
              <a:ahLst/>
              <a:cxnLst/>
              <a:rect l="l" t="t" r="r" b="b"/>
              <a:pathLst>
                <a:path w="1536" h="1269" extrusionOk="0">
                  <a:moveTo>
                    <a:pt x="765" y="1"/>
                  </a:moveTo>
                  <a:cubicBezTo>
                    <a:pt x="691" y="1"/>
                    <a:pt x="615" y="14"/>
                    <a:pt x="539" y="44"/>
                  </a:cubicBezTo>
                  <a:cubicBezTo>
                    <a:pt x="12" y="255"/>
                    <a:pt x="1" y="992"/>
                    <a:pt x="515" y="1214"/>
                  </a:cubicBezTo>
                  <a:cubicBezTo>
                    <a:pt x="598" y="1251"/>
                    <a:pt x="685" y="1268"/>
                    <a:pt x="770" y="1268"/>
                  </a:cubicBezTo>
                  <a:cubicBezTo>
                    <a:pt x="1011" y="1268"/>
                    <a:pt x="1242" y="1128"/>
                    <a:pt x="1346" y="886"/>
                  </a:cubicBezTo>
                  <a:cubicBezTo>
                    <a:pt x="1535" y="448"/>
                    <a:pt x="1190" y="1"/>
                    <a:pt x="76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2" name="Google Shape;1662;g1e814feaf5c_1_4187"/>
            <p:cNvSpPr/>
            <p:nvPr/>
          </p:nvSpPr>
          <p:spPr>
            <a:xfrm>
              <a:off x="5370450" y="2918650"/>
              <a:ext cx="36925" cy="31625"/>
            </a:xfrm>
            <a:custGeom>
              <a:avLst/>
              <a:gdLst/>
              <a:ahLst/>
              <a:cxnLst/>
              <a:rect l="l" t="t" r="r" b="b"/>
              <a:pathLst>
                <a:path w="1477" h="1265" extrusionOk="0">
                  <a:moveTo>
                    <a:pt x="767" y="0"/>
                  </a:moveTo>
                  <a:cubicBezTo>
                    <a:pt x="533" y="0"/>
                    <a:pt x="299" y="126"/>
                    <a:pt x="190" y="379"/>
                  </a:cubicBezTo>
                  <a:cubicBezTo>
                    <a:pt x="0" y="818"/>
                    <a:pt x="337" y="1265"/>
                    <a:pt x="767" y="1265"/>
                  </a:cubicBezTo>
                  <a:cubicBezTo>
                    <a:pt x="841" y="1265"/>
                    <a:pt x="919" y="1251"/>
                    <a:pt x="997" y="1222"/>
                  </a:cubicBezTo>
                  <a:cubicBezTo>
                    <a:pt x="1313" y="1093"/>
                    <a:pt x="1477" y="730"/>
                    <a:pt x="1360" y="403"/>
                  </a:cubicBezTo>
                  <a:cubicBezTo>
                    <a:pt x="1252" y="135"/>
                    <a:pt x="1009" y="0"/>
                    <a:pt x="76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3" name="Google Shape;1663;g1e814feaf5c_1_4187"/>
            <p:cNvSpPr/>
            <p:nvPr/>
          </p:nvSpPr>
          <p:spPr>
            <a:xfrm>
              <a:off x="5329225" y="2875775"/>
              <a:ext cx="36900" cy="31725"/>
            </a:xfrm>
            <a:custGeom>
              <a:avLst/>
              <a:gdLst/>
              <a:ahLst/>
              <a:cxnLst/>
              <a:rect l="l" t="t" r="r" b="b"/>
              <a:pathLst>
                <a:path w="1476" h="1269" extrusionOk="0">
                  <a:moveTo>
                    <a:pt x="754" y="1"/>
                  </a:moveTo>
                  <a:cubicBezTo>
                    <a:pt x="335" y="1"/>
                    <a:pt x="1" y="429"/>
                    <a:pt x="166" y="866"/>
                  </a:cubicBezTo>
                  <a:cubicBezTo>
                    <a:pt x="273" y="1134"/>
                    <a:pt x="516" y="1268"/>
                    <a:pt x="760" y="1268"/>
                  </a:cubicBezTo>
                  <a:cubicBezTo>
                    <a:pt x="996" y="1268"/>
                    <a:pt x="1232" y="1142"/>
                    <a:pt x="1347" y="889"/>
                  </a:cubicBezTo>
                  <a:cubicBezTo>
                    <a:pt x="1476" y="573"/>
                    <a:pt x="1336" y="199"/>
                    <a:pt x="1020" y="59"/>
                  </a:cubicBezTo>
                  <a:cubicBezTo>
                    <a:pt x="930" y="19"/>
                    <a:pt x="840" y="1"/>
                    <a:pt x="75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4" name="Google Shape;1664;g1e814feaf5c_1_4187"/>
            <p:cNvSpPr/>
            <p:nvPr/>
          </p:nvSpPr>
          <p:spPr>
            <a:xfrm>
              <a:off x="5269300" y="2874675"/>
              <a:ext cx="38400" cy="31700"/>
            </a:xfrm>
            <a:custGeom>
              <a:avLst/>
              <a:gdLst/>
              <a:ahLst/>
              <a:cxnLst/>
              <a:rect l="l" t="t" r="r" b="b"/>
              <a:pathLst>
                <a:path w="1536" h="1268" extrusionOk="0">
                  <a:moveTo>
                    <a:pt x="776" y="0"/>
                  </a:moveTo>
                  <a:cubicBezTo>
                    <a:pt x="700" y="0"/>
                    <a:pt x="624" y="14"/>
                    <a:pt x="550" y="44"/>
                  </a:cubicBezTo>
                  <a:cubicBezTo>
                    <a:pt x="24" y="255"/>
                    <a:pt x="1" y="992"/>
                    <a:pt x="527" y="1214"/>
                  </a:cubicBezTo>
                  <a:cubicBezTo>
                    <a:pt x="612" y="1251"/>
                    <a:pt x="696" y="1267"/>
                    <a:pt x="778" y="1267"/>
                  </a:cubicBezTo>
                  <a:cubicBezTo>
                    <a:pt x="1195" y="1267"/>
                    <a:pt x="1536" y="837"/>
                    <a:pt x="1369" y="407"/>
                  </a:cubicBezTo>
                  <a:cubicBezTo>
                    <a:pt x="1270" y="155"/>
                    <a:pt x="1027" y="0"/>
                    <a:pt x="77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5" name="Google Shape;1665;g1e814feaf5c_1_4187"/>
            <p:cNvSpPr/>
            <p:nvPr/>
          </p:nvSpPr>
          <p:spPr>
            <a:xfrm>
              <a:off x="5226300" y="2915700"/>
              <a:ext cx="38650" cy="31650"/>
            </a:xfrm>
            <a:custGeom>
              <a:avLst/>
              <a:gdLst/>
              <a:ahLst/>
              <a:cxnLst/>
              <a:rect l="l" t="t" r="r" b="b"/>
              <a:pathLst>
                <a:path w="1546" h="1266" extrusionOk="0">
                  <a:moveTo>
                    <a:pt x="778" y="0"/>
                  </a:moveTo>
                  <a:cubicBezTo>
                    <a:pt x="533" y="0"/>
                    <a:pt x="304" y="145"/>
                    <a:pt x="200" y="380"/>
                  </a:cubicBezTo>
                  <a:cubicBezTo>
                    <a:pt x="0" y="819"/>
                    <a:pt x="344" y="1266"/>
                    <a:pt x="776" y="1266"/>
                  </a:cubicBezTo>
                  <a:cubicBezTo>
                    <a:pt x="851" y="1266"/>
                    <a:pt x="929" y="1252"/>
                    <a:pt x="1007" y="1223"/>
                  </a:cubicBezTo>
                  <a:cubicBezTo>
                    <a:pt x="1522" y="1012"/>
                    <a:pt x="1545" y="287"/>
                    <a:pt x="1030" y="53"/>
                  </a:cubicBezTo>
                  <a:cubicBezTo>
                    <a:pt x="947" y="17"/>
                    <a:pt x="861" y="0"/>
                    <a:pt x="77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6" name="Google Shape;1666;g1e814feaf5c_1_4187"/>
            <p:cNvSpPr/>
            <p:nvPr/>
          </p:nvSpPr>
          <p:spPr>
            <a:xfrm>
              <a:off x="5226600" y="2975000"/>
              <a:ext cx="36925" cy="31525"/>
            </a:xfrm>
            <a:custGeom>
              <a:avLst/>
              <a:gdLst/>
              <a:ahLst/>
              <a:cxnLst/>
              <a:rect l="l" t="t" r="r" b="b"/>
              <a:pathLst>
                <a:path w="1477" h="1261" extrusionOk="0">
                  <a:moveTo>
                    <a:pt x="710" y="1"/>
                  </a:moveTo>
                  <a:cubicBezTo>
                    <a:pt x="636" y="1"/>
                    <a:pt x="558" y="14"/>
                    <a:pt x="480" y="44"/>
                  </a:cubicBezTo>
                  <a:cubicBezTo>
                    <a:pt x="164" y="173"/>
                    <a:pt x="0" y="535"/>
                    <a:pt x="129" y="863"/>
                  </a:cubicBezTo>
                  <a:cubicBezTo>
                    <a:pt x="231" y="1126"/>
                    <a:pt x="473" y="1261"/>
                    <a:pt x="716" y="1261"/>
                  </a:cubicBezTo>
                  <a:cubicBezTo>
                    <a:pt x="947" y="1261"/>
                    <a:pt x="1179" y="1138"/>
                    <a:pt x="1287" y="886"/>
                  </a:cubicBezTo>
                  <a:cubicBezTo>
                    <a:pt x="1477" y="448"/>
                    <a:pt x="1140" y="1"/>
                    <a:pt x="71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7" name="Google Shape;1667;g1e814feaf5c_1_4187"/>
            <p:cNvSpPr/>
            <p:nvPr/>
          </p:nvSpPr>
          <p:spPr>
            <a:xfrm>
              <a:off x="5223975" y="3035250"/>
              <a:ext cx="16700" cy="15925"/>
            </a:xfrm>
            <a:custGeom>
              <a:avLst/>
              <a:gdLst/>
              <a:ahLst/>
              <a:cxnLst/>
              <a:rect l="l" t="t" r="r" b="b"/>
              <a:pathLst>
                <a:path w="668" h="637" extrusionOk="0">
                  <a:moveTo>
                    <a:pt x="349" y="0"/>
                  </a:moveTo>
                  <a:cubicBezTo>
                    <a:pt x="273" y="0"/>
                    <a:pt x="195" y="28"/>
                    <a:pt x="129" y="91"/>
                  </a:cubicBezTo>
                  <a:cubicBezTo>
                    <a:pt x="0" y="208"/>
                    <a:pt x="0" y="407"/>
                    <a:pt x="117" y="535"/>
                  </a:cubicBezTo>
                  <a:cubicBezTo>
                    <a:pt x="183" y="606"/>
                    <a:pt x="265" y="637"/>
                    <a:pt x="346" y="637"/>
                  </a:cubicBezTo>
                  <a:cubicBezTo>
                    <a:pt x="506" y="637"/>
                    <a:pt x="659" y="512"/>
                    <a:pt x="667" y="325"/>
                  </a:cubicBezTo>
                  <a:cubicBezTo>
                    <a:pt x="667" y="132"/>
                    <a:pt x="513" y="0"/>
                    <a:pt x="34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8" name="Google Shape;1668;g1e814feaf5c_1_4187"/>
            <p:cNvSpPr/>
            <p:nvPr/>
          </p:nvSpPr>
          <p:spPr>
            <a:xfrm>
              <a:off x="5306750" y="3070950"/>
              <a:ext cx="18450" cy="16000"/>
            </a:xfrm>
            <a:custGeom>
              <a:avLst/>
              <a:gdLst/>
              <a:ahLst/>
              <a:cxnLst/>
              <a:rect l="l" t="t" r="r" b="b"/>
              <a:pathLst>
                <a:path w="738" h="640" extrusionOk="0">
                  <a:moveTo>
                    <a:pt x="315" y="0"/>
                  </a:moveTo>
                  <a:cubicBezTo>
                    <a:pt x="156" y="0"/>
                    <a:pt x="0" y="125"/>
                    <a:pt x="0" y="312"/>
                  </a:cubicBezTo>
                  <a:cubicBezTo>
                    <a:pt x="0" y="488"/>
                    <a:pt x="129" y="628"/>
                    <a:pt x="304" y="640"/>
                  </a:cubicBezTo>
                  <a:cubicBezTo>
                    <a:pt x="585" y="640"/>
                    <a:pt x="737" y="301"/>
                    <a:pt x="538" y="102"/>
                  </a:cubicBezTo>
                  <a:cubicBezTo>
                    <a:pt x="476" y="32"/>
                    <a:pt x="395" y="0"/>
                    <a:pt x="31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9" name="Google Shape;1669;g1e814feaf5c_1_4187"/>
            <p:cNvSpPr/>
            <p:nvPr/>
          </p:nvSpPr>
          <p:spPr>
            <a:xfrm>
              <a:off x="5389225" y="3038750"/>
              <a:ext cx="16900" cy="15950"/>
            </a:xfrm>
            <a:custGeom>
              <a:avLst/>
              <a:gdLst/>
              <a:ahLst/>
              <a:cxnLst/>
              <a:rect l="l" t="t" r="r" b="b"/>
              <a:pathLst>
                <a:path w="676" h="638" extrusionOk="0">
                  <a:moveTo>
                    <a:pt x="346" y="1"/>
                  </a:moveTo>
                  <a:cubicBezTo>
                    <a:pt x="269" y="1"/>
                    <a:pt x="191" y="29"/>
                    <a:pt x="129" y="91"/>
                  </a:cubicBezTo>
                  <a:cubicBezTo>
                    <a:pt x="12" y="208"/>
                    <a:pt x="0" y="407"/>
                    <a:pt x="117" y="536"/>
                  </a:cubicBezTo>
                  <a:cubicBezTo>
                    <a:pt x="183" y="606"/>
                    <a:pt x="265" y="637"/>
                    <a:pt x="346" y="637"/>
                  </a:cubicBezTo>
                  <a:cubicBezTo>
                    <a:pt x="506" y="637"/>
                    <a:pt x="659" y="512"/>
                    <a:pt x="667" y="325"/>
                  </a:cubicBezTo>
                  <a:cubicBezTo>
                    <a:pt x="675" y="133"/>
                    <a:pt x="513" y="1"/>
                    <a:pt x="34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0" name="Google Shape;1670;g1e814feaf5c_1_4187"/>
            <p:cNvSpPr/>
            <p:nvPr/>
          </p:nvSpPr>
          <p:spPr>
            <a:xfrm>
              <a:off x="5425775" y="2957650"/>
              <a:ext cx="16125" cy="15250"/>
            </a:xfrm>
            <a:custGeom>
              <a:avLst/>
              <a:gdLst/>
              <a:ahLst/>
              <a:cxnLst/>
              <a:rect l="l" t="t" r="r" b="b"/>
              <a:pathLst>
                <a:path w="645" h="610" extrusionOk="0">
                  <a:moveTo>
                    <a:pt x="320" y="1"/>
                  </a:moveTo>
                  <a:cubicBezTo>
                    <a:pt x="169" y="1"/>
                    <a:pt x="18" y="97"/>
                    <a:pt x="1" y="293"/>
                  </a:cubicBezTo>
                  <a:cubicBezTo>
                    <a:pt x="1" y="469"/>
                    <a:pt x="141" y="609"/>
                    <a:pt x="316" y="609"/>
                  </a:cubicBezTo>
                  <a:cubicBezTo>
                    <a:pt x="323" y="610"/>
                    <a:pt x="330" y="610"/>
                    <a:pt x="337" y="610"/>
                  </a:cubicBezTo>
                  <a:cubicBezTo>
                    <a:pt x="503" y="610"/>
                    <a:pt x="633" y="474"/>
                    <a:pt x="644" y="305"/>
                  </a:cubicBezTo>
                  <a:cubicBezTo>
                    <a:pt x="632" y="103"/>
                    <a:pt x="476" y="1"/>
                    <a:pt x="32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1" name="Google Shape;1671;g1e814feaf5c_1_4187"/>
            <p:cNvSpPr/>
            <p:nvPr/>
          </p:nvSpPr>
          <p:spPr>
            <a:xfrm>
              <a:off x="5393300" y="2874250"/>
              <a:ext cx="16700" cy="15800"/>
            </a:xfrm>
            <a:custGeom>
              <a:avLst/>
              <a:gdLst/>
              <a:ahLst/>
              <a:cxnLst/>
              <a:rect l="l" t="t" r="r" b="b"/>
              <a:pathLst>
                <a:path w="668" h="632" extrusionOk="0">
                  <a:moveTo>
                    <a:pt x="322" y="0"/>
                  </a:moveTo>
                  <a:cubicBezTo>
                    <a:pt x="162" y="0"/>
                    <a:pt x="9" y="120"/>
                    <a:pt x="1" y="307"/>
                  </a:cubicBezTo>
                  <a:cubicBezTo>
                    <a:pt x="1" y="499"/>
                    <a:pt x="160" y="631"/>
                    <a:pt x="325" y="631"/>
                  </a:cubicBezTo>
                  <a:cubicBezTo>
                    <a:pt x="400" y="631"/>
                    <a:pt x="477" y="603"/>
                    <a:pt x="539" y="541"/>
                  </a:cubicBezTo>
                  <a:cubicBezTo>
                    <a:pt x="668" y="424"/>
                    <a:pt x="668" y="225"/>
                    <a:pt x="551" y="96"/>
                  </a:cubicBezTo>
                  <a:cubicBezTo>
                    <a:pt x="485" y="30"/>
                    <a:pt x="403" y="0"/>
                    <a:pt x="32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2" name="Google Shape;1672;g1e814feaf5c_1_4187"/>
            <p:cNvSpPr/>
            <p:nvPr/>
          </p:nvSpPr>
          <p:spPr>
            <a:xfrm>
              <a:off x="5308775" y="2838325"/>
              <a:ext cx="18450" cy="16025"/>
            </a:xfrm>
            <a:custGeom>
              <a:avLst/>
              <a:gdLst/>
              <a:ahLst/>
              <a:cxnLst/>
              <a:rect l="l" t="t" r="r" b="b"/>
              <a:pathLst>
                <a:path w="738" h="641" extrusionOk="0">
                  <a:moveTo>
                    <a:pt x="434" y="1"/>
                  </a:moveTo>
                  <a:cubicBezTo>
                    <a:pt x="141" y="1"/>
                    <a:pt x="1" y="340"/>
                    <a:pt x="188" y="539"/>
                  </a:cubicBezTo>
                  <a:cubicBezTo>
                    <a:pt x="254" y="609"/>
                    <a:pt x="338" y="640"/>
                    <a:pt x="419" y="640"/>
                  </a:cubicBezTo>
                  <a:cubicBezTo>
                    <a:pt x="582" y="640"/>
                    <a:pt x="738" y="515"/>
                    <a:pt x="738" y="328"/>
                  </a:cubicBezTo>
                  <a:cubicBezTo>
                    <a:pt x="738" y="153"/>
                    <a:pt x="598" y="12"/>
                    <a:pt x="43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3" name="Google Shape;1673;g1e814feaf5c_1_4187"/>
            <p:cNvSpPr/>
            <p:nvPr/>
          </p:nvSpPr>
          <p:spPr>
            <a:xfrm>
              <a:off x="5228050" y="2870825"/>
              <a:ext cx="16700" cy="15775"/>
            </a:xfrm>
            <a:custGeom>
              <a:avLst/>
              <a:gdLst/>
              <a:ahLst/>
              <a:cxnLst/>
              <a:rect l="l" t="t" r="r" b="b"/>
              <a:pathLst>
                <a:path w="668" h="631" extrusionOk="0">
                  <a:moveTo>
                    <a:pt x="316" y="0"/>
                  </a:moveTo>
                  <a:cubicBezTo>
                    <a:pt x="158" y="0"/>
                    <a:pt x="9" y="119"/>
                    <a:pt x="1" y="303"/>
                  </a:cubicBezTo>
                  <a:cubicBezTo>
                    <a:pt x="1" y="502"/>
                    <a:pt x="157" y="630"/>
                    <a:pt x="320" y="630"/>
                  </a:cubicBezTo>
                  <a:cubicBezTo>
                    <a:pt x="397" y="630"/>
                    <a:pt x="475" y="601"/>
                    <a:pt x="539" y="537"/>
                  </a:cubicBezTo>
                  <a:cubicBezTo>
                    <a:pt x="668" y="420"/>
                    <a:pt x="668" y="222"/>
                    <a:pt x="551" y="105"/>
                  </a:cubicBezTo>
                  <a:cubicBezTo>
                    <a:pt x="483" y="32"/>
                    <a:pt x="398" y="0"/>
                    <a:pt x="31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4" name="Google Shape;1674;g1e814feaf5c_1_4187"/>
            <p:cNvSpPr/>
            <p:nvPr/>
          </p:nvSpPr>
          <p:spPr>
            <a:xfrm>
              <a:off x="5192175" y="2952400"/>
              <a:ext cx="18650" cy="15825"/>
            </a:xfrm>
            <a:custGeom>
              <a:avLst/>
              <a:gdLst/>
              <a:ahLst/>
              <a:cxnLst/>
              <a:rect l="l" t="t" r="r" b="b"/>
              <a:pathLst>
                <a:path w="746" h="633" extrusionOk="0">
                  <a:moveTo>
                    <a:pt x="325" y="0"/>
                  </a:moveTo>
                  <a:cubicBezTo>
                    <a:pt x="149" y="0"/>
                    <a:pt x="9" y="129"/>
                    <a:pt x="9" y="305"/>
                  </a:cubicBezTo>
                  <a:cubicBezTo>
                    <a:pt x="1" y="500"/>
                    <a:pt x="162" y="633"/>
                    <a:pt x="328" y="633"/>
                  </a:cubicBezTo>
                  <a:cubicBezTo>
                    <a:pt x="401" y="633"/>
                    <a:pt x="475" y="607"/>
                    <a:pt x="535" y="550"/>
                  </a:cubicBezTo>
                  <a:cubicBezTo>
                    <a:pt x="746" y="351"/>
                    <a:pt x="605" y="12"/>
                    <a:pt x="32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5" name="Google Shape;1675;g1e814feaf5c_1_4187"/>
            <p:cNvSpPr/>
            <p:nvPr/>
          </p:nvSpPr>
          <p:spPr>
            <a:xfrm>
              <a:off x="5240925" y="3092775"/>
              <a:ext cx="27750" cy="23925"/>
            </a:xfrm>
            <a:custGeom>
              <a:avLst/>
              <a:gdLst/>
              <a:ahLst/>
              <a:cxnLst/>
              <a:rect l="l" t="t" r="r" b="b"/>
              <a:pathLst>
                <a:path w="1110" h="957" extrusionOk="0">
                  <a:moveTo>
                    <a:pt x="541" y="1"/>
                  </a:moveTo>
                  <a:cubicBezTo>
                    <a:pt x="364" y="1"/>
                    <a:pt x="187" y="97"/>
                    <a:pt x="106" y="293"/>
                  </a:cubicBezTo>
                  <a:cubicBezTo>
                    <a:pt x="1" y="527"/>
                    <a:pt x="118" y="808"/>
                    <a:pt x="352" y="913"/>
                  </a:cubicBezTo>
                  <a:cubicBezTo>
                    <a:pt x="418" y="943"/>
                    <a:pt x="484" y="957"/>
                    <a:pt x="547" y="957"/>
                  </a:cubicBezTo>
                  <a:cubicBezTo>
                    <a:pt x="857" y="957"/>
                    <a:pt x="1110" y="635"/>
                    <a:pt x="983" y="305"/>
                  </a:cubicBezTo>
                  <a:cubicBezTo>
                    <a:pt x="906" y="103"/>
                    <a:pt x="724" y="1"/>
                    <a:pt x="54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6" name="Google Shape;1676;g1e814feaf5c_1_4187"/>
            <p:cNvSpPr/>
            <p:nvPr/>
          </p:nvSpPr>
          <p:spPr>
            <a:xfrm>
              <a:off x="5359425" y="3095025"/>
              <a:ext cx="28650" cy="23875"/>
            </a:xfrm>
            <a:custGeom>
              <a:avLst/>
              <a:gdLst/>
              <a:ahLst/>
              <a:cxnLst/>
              <a:rect l="l" t="t" r="r" b="b"/>
              <a:pathLst>
                <a:path w="1146" h="955" extrusionOk="0">
                  <a:moveTo>
                    <a:pt x="573" y="1"/>
                  </a:moveTo>
                  <a:cubicBezTo>
                    <a:pt x="259" y="1"/>
                    <a:pt x="0" y="326"/>
                    <a:pt x="128" y="660"/>
                  </a:cubicBezTo>
                  <a:cubicBezTo>
                    <a:pt x="199" y="837"/>
                    <a:pt x="377" y="954"/>
                    <a:pt x="567" y="954"/>
                  </a:cubicBezTo>
                  <a:cubicBezTo>
                    <a:pt x="627" y="954"/>
                    <a:pt x="688" y="942"/>
                    <a:pt x="748" y="917"/>
                  </a:cubicBezTo>
                  <a:cubicBezTo>
                    <a:pt x="1134" y="765"/>
                    <a:pt x="1145" y="215"/>
                    <a:pt x="759" y="40"/>
                  </a:cubicBezTo>
                  <a:cubicBezTo>
                    <a:pt x="697" y="13"/>
                    <a:pt x="634" y="1"/>
                    <a:pt x="57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7" name="Google Shape;1677;g1e814feaf5c_1_4187"/>
            <p:cNvSpPr/>
            <p:nvPr/>
          </p:nvSpPr>
          <p:spPr>
            <a:xfrm>
              <a:off x="5445375" y="3012975"/>
              <a:ext cx="28650" cy="23825"/>
            </a:xfrm>
            <a:custGeom>
              <a:avLst/>
              <a:gdLst/>
              <a:ahLst/>
              <a:cxnLst/>
              <a:rect l="l" t="t" r="r" b="b"/>
              <a:pathLst>
                <a:path w="1146" h="953" extrusionOk="0">
                  <a:moveTo>
                    <a:pt x="574" y="1"/>
                  </a:moveTo>
                  <a:cubicBezTo>
                    <a:pt x="517" y="1"/>
                    <a:pt x="458" y="11"/>
                    <a:pt x="398" y="34"/>
                  </a:cubicBezTo>
                  <a:cubicBezTo>
                    <a:pt x="12" y="186"/>
                    <a:pt x="0" y="748"/>
                    <a:pt x="386" y="912"/>
                  </a:cubicBezTo>
                  <a:cubicBezTo>
                    <a:pt x="448" y="939"/>
                    <a:pt x="512" y="952"/>
                    <a:pt x="576" y="952"/>
                  </a:cubicBezTo>
                  <a:cubicBezTo>
                    <a:pt x="755" y="952"/>
                    <a:pt x="929" y="847"/>
                    <a:pt x="1007" y="666"/>
                  </a:cubicBezTo>
                  <a:cubicBezTo>
                    <a:pt x="1146" y="338"/>
                    <a:pt x="896" y="1"/>
                    <a:pt x="57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8" name="Google Shape;1678;g1e814feaf5c_1_4187"/>
            <p:cNvSpPr/>
            <p:nvPr/>
          </p:nvSpPr>
          <p:spPr>
            <a:xfrm>
              <a:off x="5447750" y="2894400"/>
              <a:ext cx="27775" cy="23750"/>
            </a:xfrm>
            <a:custGeom>
              <a:avLst/>
              <a:gdLst/>
              <a:ahLst/>
              <a:cxnLst/>
              <a:rect l="l" t="t" r="r" b="b"/>
              <a:pathLst>
                <a:path w="1111" h="950" extrusionOk="0">
                  <a:moveTo>
                    <a:pt x="579" y="1"/>
                  </a:moveTo>
                  <a:cubicBezTo>
                    <a:pt x="403" y="1"/>
                    <a:pt x="226" y="95"/>
                    <a:pt x="139" y="285"/>
                  </a:cubicBezTo>
                  <a:cubicBezTo>
                    <a:pt x="0" y="613"/>
                    <a:pt x="250" y="950"/>
                    <a:pt x="572" y="950"/>
                  </a:cubicBezTo>
                  <a:cubicBezTo>
                    <a:pt x="629" y="950"/>
                    <a:pt x="688" y="939"/>
                    <a:pt x="748" y="916"/>
                  </a:cubicBezTo>
                  <a:cubicBezTo>
                    <a:pt x="993" y="823"/>
                    <a:pt x="1110" y="542"/>
                    <a:pt x="1017" y="296"/>
                  </a:cubicBezTo>
                  <a:cubicBezTo>
                    <a:pt x="940" y="100"/>
                    <a:pt x="760" y="1"/>
                    <a:pt x="57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79" name="Google Shape;1679;g1e814feaf5c_1_4187"/>
            <p:cNvSpPr/>
            <p:nvPr/>
          </p:nvSpPr>
          <p:spPr>
            <a:xfrm>
              <a:off x="5365275" y="2808700"/>
              <a:ext cx="27775" cy="23850"/>
            </a:xfrm>
            <a:custGeom>
              <a:avLst/>
              <a:gdLst/>
              <a:ahLst/>
              <a:cxnLst/>
              <a:rect l="l" t="t" r="r" b="b"/>
              <a:pathLst>
                <a:path w="1111" h="954" extrusionOk="0">
                  <a:moveTo>
                    <a:pt x="573" y="1"/>
                  </a:moveTo>
                  <a:cubicBezTo>
                    <a:pt x="259" y="1"/>
                    <a:pt x="0" y="324"/>
                    <a:pt x="128" y="648"/>
                  </a:cubicBezTo>
                  <a:cubicBezTo>
                    <a:pt x="205" y="851"/>
                    <a:pt x="390" y="953"/>
                    <a:pt x="574" y="953"/>
                  </a:cubicBezTo>
                  <a:cubicBezTo>
                    <a:pt x="750" y="953"/>
                    <a:pt x="925" y="860"/>
                    <a:pt x="1005" y="671"/>
                  </a:cubicBezTo>
                  <a:cubicBezTo>
                    <a:pt x="1110" y="425"/>
                    <a:pt x="1005" y="145"/>
                    <a:pt x="759" y="39"/>
                  </a:cubicBezTo>
                  <a:cubicBezTo>
                    <a:pt x="697" y="13"/>
                    <a:pt x="634" y="1"/>
                    <a:pt x="57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0" name="Google Shape;1680;g1e814feaf5c_1_4187"/>
            <p:cNvSpPr/>
            <p:nvPr/>
          </p:nvSpPr>
          <p:spPr>
            <a:xfrm>
              <a:off x="5245900" y="2806225"/>
              <a:ext cx="28625" cy="23850"/>
            </a:xfrm>
            <a:custGeom>
              <a:avLst/>
              <a:gdLst/>
              <a:ahLst/>
              <a:cxnLst/>
              <a:rect l="l" t="t" r="r" b="b"/>
              <a:pathLst>
                <a:path w="1145" h="954" extrusionOk="0">
                  <a:moveTo>
                    <a:pt x="578" y="1"/>
                  </a:moveTo>
                  <a:cubicBezTo>
                    <a:pt x="522" y="1"/>
                    <a:pt x="465" y="11"/>
                    <a:pt x="410" y="33"/>
                  </a:cubicBezTo>
                  <a:cubicBezTo>
                    <a:pt x="12" y="197"/>
                    <a:pt x="1" y="747"/>
                    <a:pt x="387" y="910"/>
                  </a:cubicBezTo>
                  <a:cubicBezTo>
                    <a:pt x="453" y="940"/>
                    <a:pt x="519" y="954"/>
                    <a:pt x="582" y="954"/>
                  </a:cubicBezTo>
                  <a:cubicBezTo>
                    <a:pt x="892" y="954"/>
                    <a:pt x="1145" y="632"/>
                    <a:pt x="1018" y="302"/>
                  </a:cubicBezTo>
                  <a:cubicBezTo>
                    <a:pt x="947" y="114"/>
                    <a:pt x="765" y="1"/>
                    <a:pt x="57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1" name="Google Shape;1681;g1e814feaf5c_1_4187"/>
            <p:cNvSpPr/>
            <p:nvPr/>
          </p:nvSpPr>
          <p:spPr>
            <a:xfrm>
              <a:off x="5159950" y="2888500"/>
              <a:ext cx="28650" cy="23800"/>
            </a:xfrm>
            <a:custGeom>
              <a:avLst/>
              <a:gdLst/>
              <a:ahLst/>
              <a:cxnLst/>
              <a:rect l="l" t="t" r="r" b="b"/>
              <a:pathLst>
                <a:path w="1146" h="952" extrusionOk="0">
                  <a:moveTo>
                    <a:pt x="575" y="0"/>
                  </a:moveTo>
                  <a:cubicBezTo>
                    <a:pt x="391" y="0"/>
                    <a:pt x="217" y="105"/>
                    <a:pt x="139" y="287"/>
                  </a:cubicBezTo>
                  <a:cubicBezTo>
                    <a:pt x="0" y="615"/>
                    <a:pt x="250" y="952"/>
                    <a:pt x="572" y="952"/>
                  </a:cubicBezTo>
                  <a:cubicBezTo>
                    <a:pt x="629" y="952"/>
                    <a:pt x="688" y="941"/>
                    <a:pt x="748" y="918"/>
                  </a:cubicBezTo>
                  <a:cubicBezTo>
                    <a:pt x="1134" y="766"/>
                    <a:pt x="1146" y="217"/>
                    <a:pt x="771" y="41"/>
                  </a:cubicBezTo>
                  <a:cubicBezTo>
                    <a:pt x="707" y="14"/>
                    <a:pt x="640" y="0"/>
                    <a:pt x="5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2" name="Google Shape;1682;g1e814feaf5c_1_4187"/>
            <p:cNvSpPr/>
            <p:nvPr/>
          </p:nvSpPr>
          <p:spPr>
            <a:xfrm>
              <a:off x="5158450" y="3007125"/>
              <a:ext cx="27775" cy="23750"/>
            </a:xfrm>
            <a:custGeom>
              <a:avLst/>
              <a:gdLst/>
              <a:ahLst/>
              <a:cxnLst/>
              <a:rect l="l" t="t" r="r" b="b"/>
              <a:pathLst>
                <a:path w="1111" h="950" extrusionOk="0">
                  <a:moveTo>
                    <a:pt x="539" y="1"/>
                  </a:moveTo>
                  <a:cubicBezTo>
                    <a:pt x="482" y="1"/>
                    <a:pt x="423" y="11"/>
                    <a:pt x="363" y="34"/>
                  </a:cubicBezTo>
                  <a:cubicBezTo>
                    <a:pt x="118" y="128"/>
                    <a:pt x="1" y="409"/>
                    <a:pt x="94" y="654"/>
                  </a:cubicBezTo>
                  <a:cubicBezTo>
                    <a:pt x="171" y="850"/>
                    <a:pt x="351" y="950"/>
                    <a:pt x="532" y="950"/>
                  </a:cubicBezTo>
                  <a:cubicBezTo>
                    <a:pt x="708" y="950"/>
                    <a:pt x="885" y="856"/>
                    <a:pt x="972" y="666"/>
                  </a:cubicBezTo>
                  <a:cubicBezTo>
                    <a:pt x="1111" y="338"/>
                    <a:pt x="861" y="1"/>
                    <a:pt x="53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3" name="Google Shape;1683;g1e814feaf5c_1_4187"/>
            <p:cNvSpPr/>
            <p:nvPr/>
          </p:nvSpPr>
          <p:spPr>
            <a:xfrm>
              <a:off x="5171325" y="3092925"/>
              <a:ext cx="10550" cy="8075"/>
            </a:xfrm>
            <a:custGeom>
              <a:avLst/>
              <a:gdLst/>
              <a:ahLst/>
              <a:cxnLst/>
              <a:rect l="l" t="t" r="r" b="b"/>
              <a:pathLst>
                <a:path w="422" h="323" extrusionOk="0">
                  <a:moveTo>
                    <a:pt x="205" y="1"/>
                  </a:moveTo>
                  <a:cubicBezTo>
                    <a:pt x="164" y="1"/>
                    <a:pt x="123" y="18"/>
                    <a:pt x="94" y="53"/>
                  </a:cubicBezTo>
                  <a:cubicBezTo>
                    <a:pt x="0" y="147"/>
                    <a:pt x="71" y="322"/>
                    <a:pt x="211" y="322"/>
                  </a:cubicBezTo>
                  <a:cubicBezTo>
                    <a:pt x="351" y="322"/>
                    <a:pt x="422" y="147"/>
                    <a:pt x="316" y="53"/>
                  </a:cubicBezTo>
                  <a:cubicBezTo>
                    <a:pt x="287" y="18"/>
                    <a:pt x="246" y="1"/>
                    <a:pt x="20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4" name="Google Shape;1684;g1e814feaf5c_1_4187"/>
            <p:cNvSpPr/>
            <p:nvPr/>
          </p:nvSpPr>
          <p:spPr>
            <a:xfrm>
              <a:off x="5308875" y="3152700"/>
              <a:ext cx="9300" cy="7850"/>
            </a:xfrm>
            <a:custGeom>
              <a:avLst/>
              <a:gdLst/>
              <a:ahLst/>
              <a:cxnLst/>
              <a:rect l="l" t="t" r="r" b="b"/>
              <a:pathLst>
                <a:path w="372" h="314" extrusionOk="0">
                  <a:moveTo>
                    <a:pt x="143" y="1"/>
                  </a:moveTo>
                  <a:cubicBezTo>
                    <a:pt x="69" y="1"/>
                    <a:pt x="9" y="68"/>
                    <a:pt x="9" y="154"/>
                  </a:cubicBezTo>
                  <a:cubicBezTo>
                    <a:pt x="1" y="251"/>
                    <a:pt x="81" y="314"/>
                    <a:pt x="162" y="314"/>
                  </a:cubicBezTo>
                  <a:cubicBezTo>
                    <a:pt x="199" y="314"/>
                    <a:pt x="237" y="301"/>
                    <a:pt x="266" y="271"/>
                  </a:cubicBezTo>
                  <a:cubicBezTo>
                    <a:pt x="371" y="166"/>
                    <a:pt x="301" y="2"/>
                    <a:pt x="161" y="2"/>
                  </a:cubicBezTo>
                  <a:cubicBezTo>
                    <a:pt x="155" y="1"/>
                    <a:pt x="149" y="1"/>
                    <a:pt x="14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5" name="Google Shape;1685;g1e814feaf5c_1_4187"/>
            <p:cNvSpPr/>
            <p:nvPr/>
          </p:nvSpPr>
          <p:spPr>
            <a:xfrm>
              <a:off x="5447425" y="3098525"/>
              <a:ext cx="8200" cy="7925"/>
            </a:xfrm>
            <a:custGeom>
              <a:avLst/>
              <a:gdLst/>
              <a:ahLst/>
              <a:cxnLst/>
              <a:rect l="l" t="t" r="r" b="b"/>
              <a:pathLst>
                <a:path w="328" h="317" extrusionOk="0">
                  <a:moveTo>
                    <a:pt x="175" y="1"/>
                  </a:moveTo>
                  <a:cubicBezTo>
                    <a:pt x="135" y="1"/>
                    <a:pt x="94" y="17"/>
                    <a:pt x="59" y="52"/>
                  </a:cubicBezTo>
                  <a:cubicBezTo>
                    <a:pt x="0" y="110"/>
                    <a:pt x="0" y="204"/>
                    <a:pt x="59" y="274"/>
                  </a:cubicBezTo>
                  <a:cubicBezTo>
                    <a:pt x="92" y="303"/>
                    <a:pt x="131" y="317"/>
                    <a:pt x="168" y="317"/>
                  </a:cubicBezTo>
                  <a:cubicBezTo>
                    <a:pt x="251" y="317"/>
                    <a:pt x="328" y="253"/>
                    <a:pt x="328" y="157"/>
                  </a:cubicBezTo>
                  <a:cubicBezTo>
                    <a:pt x="328" y="63"/>
                    <a:pt x="255" y="1"/>
                    <a:pt x="17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6" name="Google Shape;1686;g1e814feaf5c_1_4187"/>
            <p:cNvSpPr/>
            <p:nvPr/>
          </p:nvSpPr>
          <p:spPr>
            <a:xfrm>
              <a:off x="5506500" y="2962625"/>
              <a:ext cx="9300" cy="7925"/>
            </a:xfrm>
            <a:custGeom>
              <a:avLst/>
              <a:gdLst/>
              <a:ahLst/>
              <a:cxnLst/>
              <a:rect l="l" t="t" r="r" b="b"/>
              <a:pathLst>
                <a:path w="372" h="317" extrusionOk="0">
                  <a:moveTo>
                    <a:pt x="214" y="0"/>
                  </a:moveTo>
                  <a:cubicBezTo>
                    <a:pt x="177" y="0"/>
                    <a:pt x="139" y="15"/>
                    <a:pt x="106" y="48"/>
                  </a:cubicBezTo>
                  <a:cubicBezTo>
                    <a:pt x="1" y="141"/>
                    <a:pt x="59" y="317"/>
                    <a:pt x="199" y="317"/>
                  </a:cubicBezTo>
                  <a:cubicBezTo>
                    <a:pt x="293" y="317"/>
                    <a:pt x="363" y="258"/>
                    <a:pt x="363" y="176"/>
                  </a:cubicBezTo>
                  <a:cubicBezTo>
                    <a:pt x="371" y="72"/>
                    <a:pt x="296" y="0"/>
                    <a:pt x="21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7" name="Google Shape;1687;g1e814feaf5c_1_4187"/>
            <p:cNvSpPr/>
            <p:nvPr/>
          </p:nvSpPr>
          <p:spPr>
            <a:xfrm>
              <a:off x="5453550" y="2824475"/>
              <a:ext cx="8225" cy="7925"/>
            </a:xfrm>
            <a:custGeom>
              <a:avLst/>
              <a:gdLst/>
              <a:ahLst/>
              <a:cxnLst/>
              <a:rect l="l" t="t" r="r" b="b"/>
              <a:pathLst>
                <a:path w="329" h="317" extrusionOk="0">
                  <a:moveTo>
                    <a:pt x="154" y="1"/>
                  </a:moveTo>
                  <a:cubicBezTo>
                    <a:pt x="74" y="1"/>
                    <a:pt x="1" y="63"/>
                    <a:pt x="1" y="157"/>
                  </a:cubicBezTo>
                  <a:cubicBezTo>
                    <a:pt x="1" y="253"/>
                    <a:pt x="78" y="317"/>
                    <a:pt x="161" y="317"/>
                  </a:cubicBezTo>
                  <a:cubicBezTo>
                    <a:pt x="198" y="317"/>
                    <a:pt x="237" y="303"/>
                    <a:pt x="270" y="274"/>
                  </a:cubicBezTo>
                  <a:cubicBezTo>
                    <a:pt x="329" y="204"/>
                    <a:pt x="329" y="110"/>
                    <a:pt x="270" y="52"/>
                  </a:cubicBezTo>
                  <a:cubicBezTo>
                    <a:pt x="235" y="17"/>
                    <a:pt x="193" y="1"/>
                    <a:pt x="15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8" name="Google Shape;1688;g1e814feaf5c_1_4187"/>
            <p:cNvSpPr/>
            <p:nvPr/>
          </p:nvSpPr>
          <p:spPr>
            <a:xfrm>
              <a:off x="5315600" y="2764900"/>
              <a:ext cx="9300" cy="8050"/>
            </a:xfrm>
            <a:custGeom>
              <a:avLst/>
              <a:gdLst/>
              <a:ahLst/>
              <a:cxnLst/>
              <a:rect l="l" t="t" r="r" b="b"/>
              <a:pathLst>
                <a:path w="372" h="322" extrusionOk="0">
                  <a:moveTo>
                    <a:pt x="206" y="1"/>
                  </a:moveTo>
                  <a:cubicBezTo>
                    <a:pt x="74" y="1"/>
                    <a:pt x="0" y="168"/>
                    <a:pt x="102" y="270"/>
                  </a:cubicBezTo>
                  <a:cubicBezTo>
                    <a:pt x="134" y="305"/>
                    <a:pt x="174" y="321"/>
                    <a:pt x="214" y="321"/>
                  </a:cubicBezTo>
                  <a:cubicBezTo>
                    <a:pt x="293" y="321"/>
                    <a:pt x="371" y="259"/>
                    <a:pt x="371" y="165"/>
                  </a:cubicBezTo>
                  <a:cubicBezTo>
                    <a:pt x="371" y="71"/>
                    <a:pt x="301" y="1"/>
                    <a:pt x="219" y="1"/>
                  </a:cubicBezTo>
                  <a:cubicBezTo>
                    <a:pt x="215" y="1"/>
                    <a:pt x="210" y="1"/>
                    <a:pt x="20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89" name="Google Shape;1689;g1e814feaf5c_1_4187"/>
            <p:cNvSpPr/>
            <p:nvPr/>
          </p:nvSpPr>
          <p:spPr>
            <a:xfrm>
              <a:off x="5177750" y="2818875"/>
              <a:ext cx="8800" cy="8000"/>
            </a:xfrm>
            <a:custGeom>
              <a:avLst/>
              <a:gdLst/>
              <a:ahLst/>
              <a:cxnLst/>
              <a:rect l="l" t="t" r="r" b="b"/>
              <a:pathLst>
                <a:path w="352" h="320" extrusionOk="0">
                  <a:moveTo>
                    <a:pt x="178" y="1"/>
                  </a:moveTo>
                  <a:cubicBezTo>
                    <a:pt x="138" y="1"/>
                    <a:pt x="100" y="18"/>
                    <a:pt x="71" y="53"/>
                  </a:cubicBezTo>
                  <a:cubicBezTo>
                    <a:pt x="1" y="112"/>
                    <a:pt x="1" y="205"/>
                    <a:pt x="71" y="276"/>
                  </a:cubicBezTo>
                  <a:cubicBezTo>
                    <a:pt x="100" y="305"/>
                    <a:pt x="138" y="320"/>
                    <a:pt x="178" y="320"/>
                  </a:cubicBezTo>
                  <a:cubicBezTo>
                    <a:pt x="217" y="320"/>
                    <a:pt x="258" y="305"/>
                    <a:pt x="293" y="276"/>
                  </a:cubicBezTo>
                  <a:cubicBezTo>
                    <a:pt x="352" y="205"/>
                    <a:pt x="352" y="112"/>
                    <a:pt x="293" y="53"/>
                  </a:cubicBezTo>
                  <a:cubicBezTo>
                    <a:pt x="258" y="18"/>
                    <a:pt x="217" y="1"/>
                    <a:pt x="178"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0" name="Google Shape;1690;g1e814feaf5c_1_4187"/>
            <p:cNvSpPr/>
            <p:nvPr/>
          </p:nvSpPr>
          <p:spPr>
            <a:xfrm>
              <a:off x="5118675" y="2954725"/>
              <a:ext cx="9100" cy="7925"/>
            </a:xfrm>
            <a:custGeom>
              <a:avLst/>
              <a:gdLst/>
              <a:ahLst/>
              <a:cxnLst/>
              <a:rect l="l" t="t" r="r" b="b"/>
              <a:pathLst>
                <a:path w="364" h="317" extrusionOk="0">
                  <a:moveTo>
                    <a:pt x="153" y="1"/>
                  </a:moveTo>
                  <a:cubicBezTo>
                    <a:pt x="71" y="1"/>
                    <a:pt x="1" y="71"/>
                    <a:pt x="1" y="153"/>
                  </a:cubicBezTo>
                  <a:cubicBezTo>
                    <a:pt x="1" y="247"/>
                    <a:pt x="71" y="317"/>
                    <a:pt x="153" y="317"/>
                  </a:cubicBezTo>
                  <a:cubicBezTo>
                    <a:pt x="363" y="317"/>
                    <a:pt x="363" y="1"/>
                    <a:pt x="15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1" name="Google Shape;1691;g1e814feaf5c_1_4187"/>
            <p:cNvSpPr/>
            <p:nvPr/>
          </p:nvSpPr>
          <p:spPr>
            <a:xfrm>
              <a:off x="5214325" y="3167850"/>
              <a:ext cx="18275" cy="15775"/>
            </a:xfrm>
            <a:custGeom>
              <a:avLst/>
              <a:gdLst/>
              <a:ahLst/>
              <a:cxnLst/>
              <a:rect l="l" t="t" r="r" b="b"/>
              <a:pathLst>
                <a:path w="731" h="631" extrusionOk="0">
                  <a:moveTo>
                    <a:pt x="357" y="0"/>
                  </a:moveTo>
                  <a:cubicBezTo>
                    <a:pt x="240" y="0"/>
                    <a:pt x="122" y="64"/>
                    <a:pt x="70" y="192"/>
                  </a:cubicBezTo>
                  <a:cubicBezTo>
                    <a:pt x="0" y="355"/>
                    <a:pt x="70" y="531"/>
                    <a:pt x="222" y="601"/>
                  </a:cubicBezTo>
                  <a:cubicBezTo>
                    <a:pt x="266" y="621"/>
                    <a:pt x="311" y="630"/>
                    <a:pt x="353" y="630"/>
                  </a:cubicBezTo>
                  <a:cubicBezTo>
                    <a:pt x="561" y="630"/>
                    <a:pt x="731" y="417"/>
                    <a:pt x="644" y="203"/>
                  </a:cubicBezTo>
                  <a:cubicBezTo>
                    <a:pt x="596" y="67"/>
                    <a:pt x="477" y="0"/>
                    <a:pt x="35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2" name="Google Shape;1692;g1e814feaf5c_1_4187"/>
            <p:cNvSpPr/>
            <p:nvPr/>
          </p:nvSpPr>
          <p:spPr>
            <a:xfrm>
              <a:off x="5392500" y="3171450"/>
              <a:ext cx="18975" cy="15875"/>
            </a:xfrm>
            <a:custGeom>
              <a:avLst/>
              <a:gdLst/>
              <a:ahLst/>
              <a:cxnLst/>
              <a:rect l="l" t="t" r="r" b="b"/>
              <a:pathLst>
                <a:path w="759" h="635" extrusionOk="0">
                  <a:moveTo>
                    <a:pt x="381" y="0"/>
                  </a:moveTo>
                  <a:cubicBezTo>
                    <a:pt x="171" y="0"/>
                    <a:pt x="1" y="217"/>
                    <a:pt x="80" y="434"/>
                  </a:cubicBezTo>
                  <a:cubicBezTo>
                    <a:pt x="133" y="557"/>
                    <a:pt x="246" y="634"/>
                    <a:pt x="369" y="634"/>
                  </a:cubicBezTo>
                  <a:cubicBezTo>
                    <a:pt x="408" y="634"/>
                    <a:pt x="449" y="626"/>
                    <a:pt x="489" y="609"/>
                  </a:cubicBezTo>
                  <a:cubicBezTo>
                    <a:pt x="758" y="504"/>
                    <a:pt x="758" y="141"/>
                    <a:pt x="501" y="24"/>
                  </a:cubicBezTo>
                  <a:cubicBezTo>
                    <a:pt x="460" y="8"/>
                    <a:pt x="420" y="0"/>
                    <a:pt x="38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3" name="Google Shape;1693;g1e814feaf5c_1_4187"/>
            <p:cNvSpPr/>
            <p:nvPr/>
          </p:nvSpPr>
          <p:spPr>
            <a:xfrm>
              <a:off x="5521425" y="3048125"/>
              <a:ext cx="19200" cy="15825"/>
            </a:xfrm>
            <a:custGeom>
              <a:avLst/>
              <a:gdLst/>
              <a:ahLst/>
              <a:cxnLst/>
              <a:rect l="l" t="t" r="r" b="b"/>
              <a:pathLst>
                <a:path w="768" h="633" extrusionOk="0">
                  <a:moveTo>
                    <a:pt x="379" y="1"/>
                  </a:moveTo>
                  <a:cubicBezTo>
                    <a:pt x="343" y="1"/>
                    <a:pt x="306" y="7"/>
                    <a:pt x="269" y="20"/>
                  </a:cubicBezTo>
                  <a:cubicBezTo>
                    <a:pt x="12" y="126"/>
                    <a:pt x="0" y="500"/>
                    <a:pt x="258" y="605"/>
                  </a:cubicBezTo>
                  <a:cubicBezTo>
                    <a:pt x="300" y="624"/>
                    <a:pt x="345" y="632"/>
                    <a:pt x="388" y="632"/>
                  </a:cubicBezTo>
                  <a:cubicBezTo>
                    <a:pt x="510" y="632"/>
                    <a:pt x="624" y="562"/>
                    <a:pt x="667" y="441"/>
                  </a:cubicBezTo>
                  <a:cubicBezTo>
                    <a:pt x="767" y="221"/>
                    <a:pt x="593" y="1"/>
                    <a:pt x="37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4" name="Google Shape;1694;g1e814feaf5c_1_4187"/>
            <p:cNvSpPr/>
            <p:nvPr/>
          </p:nvSpPr>
          <p:spPr>
            <a:xfrm>
              <a:off x="5525075" y="2870200"/>
              <a:ext cx="18600" cy="15825"/>
            </a:xfrm>
            <a:custGeom>
              <a:avLst/>
              <a:gdLst/>
              <a:ahLst/>
              <a:cxnLst/>
              <a:rect l="l" t="t" r="r" b="b"/>
              <a:pathLst>
                <a:path w="744" h="633" extrusionOk="0">
                  <a:moveTo>
                    <a:pt x="384" y="1"/>
                  </a:moveTo>
                  <a:cubicBezTo>
                    <a:pt x="267" y="1"/>
                    <a:pt x="151" y="62"/>
                    <a:pt x="100" y="188"/>
                  </a:cubicBezTo>
                  <a:cubicBezTo>
                    <a:pt x="1" y="406"/>
                    <a:pt x="170" y="633"/>
                    <a:pt x="381" y="633"/>
                  </a:cubicBezTo>
                  <a:cubicBezTo>
                    <a:pt x="419" y="633"/>
                    <a:pt x="458" y="625"/>
                    <a:pt x="498" y="609"/>
                  </a:cubicBezTo>
                  <a:cubicBezTo>
                    <a:pt x="661" y="551"/>
                    <a:pt x="743" y="364"/>
                    <a:pt x="685" y="200"/>
                  </a:cubicBezTo>
                  <a:cubicBezTo>
                    <a:pt x="631" y="68"/>
                    <a:pt x="507" y="1"/>
                    <a:pt x="38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5" name="Google Shape;1695;g1e814feaf5c_1_4187"/>
            <p:cNvSpPr/>
            <p:nvPr/>
          </p:nvSpPr>
          <p:spPr>
            <a:xfrm>
              <a:off x="5401375" y="2741675"/>
              <a:ext cx="18575" cy="15775"/>
            </a:xfrm>
            <a:custGeom>
              <a:avLst/>
              <a:gdLst/>
              <a:ahLst/>
              <a:cxnLst/>
              <a:rect l="l" t="t" r="r" b="b"/>
              <a:pathLst>
                <a:path w="743" h="631" extrusionOk="0">
                  <a:moveTo>
                    <a:pt x="378" y="0"/>
                  </a:moveTo>
                  <a:cubicBezTo>
                    <a:pt x="170" y="0"/>
                    <a:pt x="0" y="214"/>
                    <a:pt x="87" y="427"/>
                  </a:cubicBezTo>
                  <a:cubicBezTo>
                    <a:pt x="135" y="563"/>
                    <a:pt x="254" y="631"/>
                    <a:pt x="375" y="631"/>
                  </a:cubicBezTo>
                  <a:cubicBezTo>
                    <a:pt x="494" y="631"/>
                    <a:pt x="615" y="566"/>
                    <a:pt x="672" y="439"/>
                  </a:cubicBezTo>
                  <a:cubicBezTo>
                    <a:pt x="743" y="287"/>
                    <a:pt x="661" y="100"/>
                    <a:pt x="509" y="29"/>
                  </a:cubicBezTo>
                  <a:cubicBezTo>
                    <a:pt x="465" y="9"/>
                    <a:pt x="420" y="0"/>
                    <a:pt x="37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6" name="Google Shape;1696;g1e814feaf5c_1_4187"/>
            <p:cNvSpPr/>
            <p:nvPr/>
          </p:nvSpPr>
          <p:spPr>
            <a:xfrm>
              <a:off x="5222500" y="2737975"/>
              <a:ext cx="19175" cy="16000"/>
            </a:xfrm>
            <a:custGeom>
              <a:avLst/>
              <a:gdLst/>
              <a:ahLst/>
              <a:cxnLst/>
              <a:rect l="l" t="t" r="r" b="b"/>
              <a:pathLst>
                <a:path w="767" h="640" extrusionOk="0">
                  <a:moveTo>
                    <a:pt x="392" y="0"/>
                  </a:moveTo>
                  <a:cubicBezTo>
                    <a:pt x="351" y="0"/>
                    <a:pt x="310" y="8"/>
                    <a:pt x="270" y="25"/>
                  </a:cubicBezTo>
                  <a:cubicBezTo>
                    <a:pt x="1" y="131"/>
                    <a:pt x="1" y="493"/>
                    <a:pt x="258" y="610"/>
                  </a:cubicBezTo>
                  <a:cubicBezTo>
                    <a:pt x="302" y="630"/>
                    <a:pt x="346" y="639"/>
                    <a:pt x="389" y="639"/>
                  </a:cubicBezTo>
                  <a:cubicBezTo>
                    <a:pt x="596" y="639"/>
                    <a:pt x="767" y="424"/>
                    <a:pt x="679" y="201"/>
                  </a:cubicBezTo>
                  <a:cubicBezTo>
                    <a:pt x="635" y="77"/>
                    <a:pt x="517" y="0"/>
                    <a:pt x="39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7" name="Google Shape;1697;g1e814feaf5c_1_4187"/>
            <p:cNvSpPr/>
            <p:nvPr/>
          </p:nvSpPr>
          <p:spPr>
            <a:xfrm>
              <a:off x="5091225" y="2861000"/>
              <a:ext cx="20750" cy="16050"/>
            </a:xfrm>
            <a:custGeom>
              <a:avLst/>
              <a:gdLst/>
              <a:ahLst/>
              <a:cxnLst/>
              <a:rect l="l" t="t" r="r" b="b"/>
              <a:pathLst>
                <a:path w="830" h="642" extrusionOk="0">
                  <a:moveTo>
                    <a:pt x="462" y="1"/>
                  </a:moveTo>
                  <a:cubicBezTo>
                    <a:pt x="157" y="1"/>
                    <a:pt x="0" y="471"/>
                    <a:pt x="350" y="615"/>
                  </a:cubicBezTo>
                  <a:cubicBezTo>
                    <a:pt x="390" y="633"/>
                    <a:pt x="433" y="642"/>
                    <a:pt x="475" y="642"/>
                  </a:cubicBezTo>
                  <a:cubicBezTo>
                    <a:pt x="593" y="642"/>
                    <a:pt x="708" y="574"/>
                    <a:pt x="759" y="463"/>
                  </a:cubicBezTo>
                  <a:cubicBezTo>
                    <a:pt x="829" y="299"/>
                    <a:pt x="759" y="112"/>
                    <a:pt x="595" y="41"/>
                  </a:cubicBezTo>
                  <a:lnTo>
                    <a:pt x="595" y="30"/>
                  </a:lnTo>
                  <a:cubicBezTo>
                    <a:pt x="549" y="10"/>
                    <a:pt x="504" y="1"/>
                    <a:pt x="4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8" name="Google Shape;1698;g1e814feaf5c_1_4187"/>
            <p:cNvSpPr/>
            <p:nvPr/>
          </p:nvSpPr>
          <p:spPr>
            <a:xfrm>
              <a:off x="5090300" y="3039350"/>
              <a:ext cx="18625" cy="15850"/>
            </a:xfrm>
            <a:custGeom>
              <a:avLst/>
              <a:gdLst/>
              <a:ahLst/>
              <a:cxnLst/>
              <a:rect l="l" t="t" r="r" b="b"/>
              <a:pathLst>
                <a:path w="745" h="634" extrusionOk="0">
                  <a:moveTo>
                    <a:pt x="356" y="1"/>
                  </a:moveTo>
                  <a:cubicBezTo>
                    <a:pt x="320" y="1"/>
                    <a:pt x="283" y="7"/>
                    <a:pt x="246" y="20"/>
                  </a:cubicBezTo>
                  <a:cubicBezTo>
                    <a:pt x="83" y="91"/>
                    <a:pt x="1" y="266"/>
                    <a:pt x="71" y="430"/>
                  </a:cubicBezTo>
                  <a:cubicBezTo>
                    <a:pt x="118" y="566"/>
                    <a:pt x="237" y="633"/>
                    <a:pt x="357" y="633"/>
                  </a:cubicBezTo>
                  <a:cubicBezTo>
                    <a:pt x="474" y="633"/>
                    <a:pt x="592" y="569"/>
                    <a:pt x="644" y="442"/>
                  </a:cubicBezTo>
                  <a:cubicBezTo>
                    <a:pt x="744" y="221"/>
                    <a:pt x="570" y="1"/>
                    <a:pt x="3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9" name="Google Shape;1699;g1e814feaf5c_1_4187"/>
            <p:cNvSpPr/>
            <p:nvPr/>
          </p:nvSpPr>
          <p:spPr>
            <a:xfrm>
              <a:off x="5116050" y="3146750"/>
              <a:ext cx="8800" cy="8000"/>
            </a:xfrm>
            <a:custGeom>
              <a:avLst/>
              <a:gdLst/>
              <a:ahLst/>
              <a:cxnLst/>
              <a:rect l="l" t="t" r="r" b="b"/>
              <a:pathLst>
                <a:path w="352" h="320" extrusionOk="0">
                  <a:moveTo>
                    <a:pt x="174" y="0"/>
                  </a:moveTo>
                  <a:cubicBezTo>
                    <a:pt x="135" y="0"/>
                    <a:pt x="94" y="18"/>
                    <a:pt x="59" y="53"/>
                  </a:cubicBezTo>
                  <a:cubicBezTo>
                    <a:pt x="0" y="111"/>
                    <a:pt x="0" y="205"/>
                    <a:pt x="59" y="275"/>
                  </a:cubicBezTo>
                  <a:cubicBezTo>
                    <a:pt x="88" y="305"/>
                    <a:pt x="129" y="319"/>
                    <a:pt x="170" y="319"/>
                  </a:cubicBezTo>
                  <a:cubicBezTo>
                    <a:pt x="211" y="319"/>
                    <a:pt x="252" y="305"/>
                    <a:pt x="281" y="275"/>
                  </a:cubicBezTo>
                  <a:cubicBezTo>
                    <a:pt x="351" y="205"/>
                    <a:pt x="351" y="111"/>
                    <a:pt x="281" y="53"/>
                  </a:cubicBezTo>
                  <a:cubicBezTo>
                    <a:pt x="252" y="18"/>
                    <a:pt x="214" y="0"/>
                    <a:pt x="17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0" name="Google Shape;1700;g1e814feaf5c_1_4187"/>
            <p:cNvSpPr/>
            <p:nvPr/>
          </p:nvSpPr>
          <p:spPr>
            <a:xfrm>
              <a:off x="5307325" y="3230050"/>
              <a:ext cx="9375" cy="8125"/>
            </a:xfrm>
            <a:custGeom>
              <a:avLst/>
              <a:gdLst/>
              <a:ahLst/>
              <a:cxnLst/>
              <a:rect l="l" t="t" r="r" b="b"/>
              <a:pathLst>
                <a:path w="375" h="325" extrusionOk="0">
                  <a:moveTo>
                    <a:pt x="169" y="1"/>
                  </a:moveTo>
                  <a:cubicBezTo>
                    <a:pt x="83" y="1"/>
                    <a:pt x="0" y="64"/>
                    <a:pt x="0" y="160"/>
                  </a:cubicBezTo>
                  <a:cubicBezTo>
                    <a:pt x="0" y="242"/>
                    <a:pt x="71" y="313"/>
                    <a:pt x="164" y="324"/>
                  </a:cubicBezTo>
                  <a:cubicBezTo>
                    <a:pt x="305" y="324"/>
                    <a:pt x="375" y="149"/>
                    <a:pt x="281" y="44"/>
                  </a:cubicBezTo>
                  <a:cubicBezTo>
                    <a:pt x="248" y="14"/>
                    <a:pt x="208" y="1"/>
                    <a:pt x="1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1" name="Google Shape;1701;g1e814feaf5c_1_4187"/>
            <p:cNvSpPr/>
            <p:nvPr/>
          </p:nvSpPr>
          <p:spPr>
            <a:xfrm>
              <a:off x="5501225" y="3154575"/>
              <a:ext cx="9850" cy="7700"/>
            </a:xfrm>
            <a:custGeom>
              <a:avLst/>
              <a:gdLst/>
              <a:ahLst/>
              <a:cxnLst/>
              <a:rect l="l" t="t" r="r" b="b"/>
              <a:pathLst>
                <a:path w="394" h="308" extrusionOk="0">
                  <a:moveTo>
                    <a:pt x="182" y="0"/>
                  </a:moveTo>
                  <a:cubicBezTo>
                    <a:pt x="141" y="0"/>
                    <a:pt x="100" y="15"/>
                    <a:pt x="71" y="44"/>
                  </a:cubicBezTo>
                  <a:cubicBezTo>
                    <a:pt x="1" y="103"/>
                    <a:pt x="1" y="208"/>
                    <a:pt x="71" y="266"/>
                  </a:cubicBezTo>
                  <a:lnTo>
                    <a:pt x="59" y="266"/>
                  </a:lnTo>
                  <a:cubicBezTo>
                    <a:pt x="94" y="295"/>
                    <a:pt x="131" y="308"/>
                    <a:pt x="167" y="308"/>
                  </a:cubicBezTo>
                  <a:cubicBezTo>
                    <a:pt x="289" y="308"/>
                    <a:pt x="393" y="162"/>
                    <a:pt x="293" y="44"/>
                  </a:cubicBezTo>
                  <a:cubicBezTo>
                    <a:pt x="264" y="15"/>
                    <a:pt x="223" y="0"/>
                    <a:pt x="1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2" name="Google Shape;1702;g1e814feaf5c_1_4187"/>
            <p:cNvSpPr/>
            <p:nvPr/>
          </p:nvSpPr>
          <p:spPr>
            <a:xfrm>
              <a:off x="5584300" y="2964200"/>
              <a:ext cx="9375" cy="8100"/>
            </a:xfrm>
            <a:custGeom>
              <a:avLst/>
              <a:gdLst/>
              <a:ahLst/>
              <a:cxnLst/>
              <a:rect l="l" t="t" r="r" b="b"/>
              <a:pathLst>
                <a:path w="375" h="324" extrusionOk="0">
                  <a:moveTo>
                    <a:pt x="210" y="0"/>
                  </a:moveTo>
                  <a:cubicBezTo>
                    <a:pt x="173" y="0"/>
                    <a:pt x="135" y="14"/>
                    <a:pt x="106" y="43"/>
                  </a:cubicBezTo>
                  <a:cubicBezTo>
                    <a:pt x="0" y="148"/>
                    <a:pt x="71" y="312"/>
                    <a:pt x="211" y="324"/>
                  </a:cubicBezTo>
                  <a:cubicBezTo>
                    <a:pt x="293" y="324"/>
                    <a:pt x="363" y="254"/>
                    <a:pt x="375" y="160"/>
                  </a:cubicBezTo>
                  <a:cubicBezTo>
                    <a:pt x="375" y="64"/>
                    <a:pt x="292" y="0"/>
                    <a:pt x="21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3" name="Google Shape;1703;g1e814feaf5c_1_4187"/>
            <p:cNvSpPr/>
            <p:nvPr/>
          </p:nvSpPr>
          <p:spPr>
            <a:xfrm>
              <a:off x="5509725" y="2770875"/>
              <a:ext cx="8200" cy="7925"/>
            </a:xfrm>
            <a:custGeom>
              <a:avLst/>
              <a:gdLst/>
              <a:ahLst/>
              <a:cxnLst/>
              <a:rect l="l" t="t" r="r" b="b"/>
              <a:pathLst>
                <a:path w="328" h="317" extrusionOk="0">
                  <a:moveTo>
                    <a:pt x="160" y="0"/>
                  </a:moveTo>
                  <a:cubicBezTo>
                    <a:pt x="77" y="0"/>
                    <a:pt x="0" y="64"/>
                    <a:pt x="0" y="160"/>
                  </a:cubicBezTo>
                  <a:cubicBezTo>
                    <a:pt x="0" y="254"/>
                    <a:pt x="73" y="316"/>
                    <a:pt x="153" y="316"/>
                  </a:cubicBezTo>
                  <a:cubicBezTo>
                    <a:pt x="193" y="316"/>
                    <a:pt x="234" y="300"/>
                    <a:pt x="269" y="265"/>
                  </a:cubicBezTo>
                  <a:cubicBezTo>
                    <a:pt x="328" y="207"/>
                    <a:pt x="328" y="102"/>
                    <a:pt x="269" y="43"/>
                  </a:cubicBezTo>
                  <a:cubicBezTo>
                    <a:pt x="236" y="14"/>
                    <a:pt x="197" y="0"/>
                    <a:pt x="16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4" name="Google Shape;1704;g1e814feaf5c_1_4187"/>
            <p:cNvSpPr/>
            <p:nvPr/>
          </p:nvSpPr>
          <p:spPr>
            <a:xfrm>
              <a:off x="5317350" y="2687400"/>
              <a:ext cx="9300" cy="7750"/>
            </a:xfrm>
            <a:custGeom>
              <a:avLst/>
              <a:gdLst/>
              <a:ahLst/>
              <a:cxnLst/>
              <a:rect l="l" t="t" r="r" b="b"/>
              <a:pathLst>
                <a:path w="372" h="310" extrusionOk="0">
                  <a:moveTo>
                    <a:pt x="195" y="0"/>
                  </a:moveTo>
                  <a:cubicBezTo>
                    <a:pt x="63" y="0"/>
                    <a:pt x="0" y="168"/>
                    <a:pt x="91" y="258"/>
                  </a:cubicBezTo>
                  <a:cubicBezTo>
                    <a:pt x="126" y="294"/>
                    <a:pt x="167" y="309"/>
                    <a:pt x="208" y="309"/>
                  </a:cubicBezTo>
                  <a:cubicBezTo>
                    <a:pt x="288" y="309"/>
                    <a:pt x="364" y="247"/>
                    <a:pt x="372" y="153"/>
                  </a:cubicBezTo>
                  <a:cubicBezTo>
                    <a:pt x="372" y="71"/>
                    <a:pt x="301" y="1"/>
                    <a:pt x="208" y="1"/>
                  </a:cubicBezTo>
                  <a:cubicBezTo>
                    <a:pt x="203" y="1"/>
                    <a:pt x="199" y="0"/>
                    <a:pt x="1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5" name="Google Shape;1705;g1e814feaf5c_1_4187"/>
            <p:cNvSpPr/>
            <p:nvPr/>
          </p:nvSpPr>
          <p:spPr>
            <a:xfrm>
              <a:off x="5123950" y="2762725"/>
              <a:ext cx="9950" cy="8175"/>
            </a:xfrm>
            <a:custGeom>
              <a:avLst/>
              <a:gdLst/>
              <a:ahLst/>
              <a:cxnLst/>
              <a:rect l="l" t="t" r="r" b="b"/>
              <a:pathLst>
                <a:path w="398" h="327" extrusionOk="0">
                  <a:moveTo>
                    <a:pt x="170" y="1"/>
                  </a:moveTo>
                  <a:cubicBezTo>
                    <a:pt x="129" y="1"/>
                    <a:pt x="88" y="18"/>
                    <a:pt x="59" y="53"/>
                  </a:cubicBezTo>
                  <a:cubicBezTo>
                    <a:pt x="0" y="112"/>
                    <a:pt x="0" y="217"/>
                    <a:pt x="59" y="275"/>
                  </a:cubicBezTo>
                  <a:cubicBezTo>
                    <a:pt x="92" y="311"/>
                    <a:pt x="130" y="326"/>
                    <a:pt x="167" y="326"/>
                  </a:cubicBezTo>
                  <a:cubicBezTo>
                    <a:pt x="288" y="326"/>
                    <a:pt x="397" y="169"/>
                    <a:pt x="281" y="53"/>
                  </a:cubicBezTo>
                  <a:cubicBezTo>
                    <a:pt x="252" y="18"/>
                    <a:pt x="211" y="1"/>
                    <a:pt x="17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6" name="Google Shape;1706;g1e814feaf5c_1_4187"/>
            <p:cNvSpPr/>
            <p:nvPr/>
          </p:nvSpPr>
          <p:spPr>
            <a:xfrm>
              <a:off x="5040375" y="2953275"/>
              <a:ext cx="9300" cy="7825"/>
            </a:xfrm>
            <a:custGeom>
              <a:avLst/>
              <a:gdLst/>
              <a:ahLst/>
              <a:cxnLst/>
              <a:rect l="l" t="t" r="r" b="b"/>
              <a:pathLst>
                <a:path w="372" h="313" extrusionOk="0">
                  <a:moveTo>
                    <a:pt x="161" y="0"/>
                  </a:moveTo>
                  <a:cubicBezTo>
                    <a:pt x="79" y="0"/>
                    <a:pt x="9" y="59"/>
                    <a:pt x="9" y="153"/>
                  </a:cubicBezTo>
                  <a:cubicBezTo>
                    <a:pt x="1" y="249"/>
                    <a:pt x="81" y="312"/>
                    <a:pt x="162" y="312"/>
                  </a:cubicBezTo>
                  <a:cubicBezTo>
                    <a:pt x="199" y="312"/>
                    <a:pt x="237" y="299"/>
                    <a:pt x="266" y="270"/>
                  </a:cubicBezTo>
                  <a:cubicBezTo>
                    <a:pt x="372" y="164"/>
                    <a:pt x="301" y="0"/>
                    <a:pt x="16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7" name="Google Shape;1707;g1e814feaf5c_1_4187"/>
            <p:cNvSpPr/>
            <p:nvPr/>
          </p:nvSpPr>
          <p:spPr>
            <a:xfrm>
              <a:off x="6010450" y="1743275"/>
              <a:ext cx="31600" cy="28650"/>
            </a:xfrm>
            <a:custGeom>
              <a:avLst/>
              <a:gdLst/>
              <a:ahLst/>
              <a:cxnLst/>
              <a:rect l="l" t="t" r="r" b="b"/>
              <a:pathLst>
                <a:path w="1264" h="1146" extrusionOk="0">
                  <a:moveTo>
                    <a:pt x="642" y="0"/>
                  </a:moveTo>
                  <a:cubicBezTo>
                    <a:pt x="496" y="0"/>
                    <a:pt x="349" y="56"/>
                    <a:pt x="234" y="165"/>
                  </a:cubicBezTo>
                  <a:cubicBezTo>
                    <a:pt x="12" y="376"/>
                    <a:pt x="0" y="739"/>
                    <a:pt x="222" y="973"/>
                  </a:cubicBezTo>
                  <a:cubicBezTo>
                    <a:pt x="336" y="1087"/>
                    <a:pt x="484" y="1145"/>
                    <a:pt x="633" y="1145"/>
                  </a:cubicBezTo>
                  <a:cubicBezTo>
                    <a:pt x="774" y="1145"/>
                    <a:pt x="916" y="1093"/>
                    <a:pt x="1030" y="984"/>
                  </a:cubicBezTo>
                  <a:cubicBezTo>
                    <a:pt x="1264" y="774"/>
                    <a:pt x="1264" y="399"/>
                    <a:pt x="1053" y="177"/>
                  </a:cubicBezTo>
                  <a:cubicBezTo>
                    <a:pt x="940" y="59"/>
                    <a:pt x="792" y="0"/>
                    <a:pt x="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8" name="Google Shape;1708;g1e814feaf5c_1_4187"/>
            <p:cNvSpPr/>
            <p:nvPr/>
          </p:nvSpPr>
          <p:spPr>
            <a:xfrm>
              <a:off x="6065425" y="1744500"/>
              <a:ext cx="31900" cy="28600"/>
            </a:xfrm>
            <a:custGeom>
              <a:avLst/>
              <a:gdLst/>
              <a:ahLst/>
              <a:cxnLst/>
              <a:rect l="l" t="t" r="r" b="b"/>
              <a:pathLst>
                <a:path w="1276" h="1144" extrusionOk="0">
                  <a:moveTo>
                    <a:pt x="630" y="1"/>
                  </a:moveTo>
                  <a:cubicBezTo>
                    <a:pt x="489" y="1"/>
                    <a:pt x="347" y="50"/>
                    <a:pt x="234" y="151"/>
                  </a:cubicBezTo>
                  <a:cubicBezTo>
                    <a:pt x="12" y="374"/>
                    <a:pt x="0" y="736"/>
                    <a:pt x="223" y="970"/>
                  </a:cubicBezTo>
                  <a:cubicBezTo>
                    <a:pt x="337" y="1084"/>
                    <a:pt x="488" y="1143"/>
                    <a:pt x="639" y="1143"/>
                  </a:cubicBezTo>
                  <a:cubicBezTo>
                    <a:pt x="783" y="1143"/>
                    <a:pt x="928" y="1090"/>
                    <a:pt x="1042" y="982"/>
                  </a:cubicBezTo>
                  <a:cubicBezTo>
                    <a:pt x="1264" y="760"/>
                    <a:pt x="1276" y="397"/>
                    <a:pt x="1053" y="175"/>
                  </a:cubicBezTo>
                  <a:cubicBezTo>
                    <a:pt x="938" y="59"/>
                    <a:pt x="784" y="1"/>
                    <a:pt x="63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9" name="Google Shape;1709;g1e814feaf5c_1_4187"/>
            <p:cNvSpPr/>
            <p:nvPr/>
          </p:nvSpPr>
          <p:spPr>
            <a:xfrm>
              <a:off x="6066600" y="1689550"/>
              <a:ext cx="31900" cy="28600"/>
            </a:xfrm>
            <a:custGeom>
              <a:avLst/>
              <a:gdLst/>
              <a:ahLst/>
              <a:cxnLst/>
              <a:rect l="l" t="t" r="r" b="b"/>
              <a:pathLst>
                <a:path w="1276" h="1144" extrusionOk="0">
                  <a:moveTo>
                    <a:pt x="636" y="1"/>
                  </a:moveTo>
                  <a:cubicBezTo>
                    <a:pt x="493" y="1"/>
                    <a:pt x="348" y="54"/>
                    <a:pt x="234" y="162"/>
                  </a:cubicBezTo>
                  <a:cubicBezTo>
                    <a:pt x="12" y="384"/>
                    <a:pt x="0" y="747"/>
                    <a:pt x="223" y="969"/>
                  </a:cubicBezTo>
                  <a:cubicBezTo>
                    <a:pt x="338" y="1085"/>
                    <a:pt x="492" y="1143"/>
                    <a:pt x="644" y="1143"/>
                  </a:cubicBezTo>
                  <a:cubicBezTo>
                    <a:pt x="784" y="1143"/>
                    <a:pt x="923" y="1093"/>
                    <a:pt x="1030" y="992"/>
                  </a:cubicBezTo>
                  <a:cubicBezTo>
                    <a:pt x="1264" y="770"/>
                    <a:pt x="1275" y="407"/>
                    <a:pt x="1053" y="173"/>
                  </a:cubicBezTo>
                  <a:cubicBezTo>
                    <a:pt x="939" y="59"/>
                    <a:pt x="788" y="1"/>
                    <a:pt x="6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0" name="Google Shape;1710;g1e814feaf5c_1_4187"/>
            <p:cNvSpPr/>
            <p:nvPr/>
          </p:nvSpPr>
          <p:spPr>
            <a:xfrm>
              <a:off x="6011600" y="1688425"/>
              <a:ext cx="31625" cy="28550"/>
            </a:xfrm>
            <a:custGeom>
              <a:avLst/>
              <a:gdLst/>
              <a:ahLst/>
              <a:cxnLst/>
              <a:rect l="l" t="t" r="r" b="b"/>
              <a:pathLst>
                <a:path w="1265" h="1142" extrusionOk="0">
                  <a:moveTo>
                    <a:pt x="632" y="0"/>
                  </a:moveTo>
                  <a:cubicBezTo>
                    <a:pt x="490" y="0"/>
                    <a:pt x="347" y="53"/>
                    <a:pt x="235" y="160"/>
                  </a:cubicBezTo>
                  <a:cubicBezTo>
                    <a:pt x="1" y="382"/>
                    <a:pt x="1" y="745"/>
                    <a:pt x="223" y="967"/>
                  </a:cubicBezTo>
                  <a:cubicBezTo>
                    <a:pt x="333" y="1083"/>
                    <a:pt x="483" y="1141"/>
                    <a:pt x="636" y="1141"/>
                  </a:cubicBezTo>
                  <a:cubicBezTo>
                    <a:pt x="776" y="1141"/>
                    <a:pt x="918" y="1092"/>
                    <a:pt x="1030" y="991"/>
                  </a:cubicBezTo>
                  <a:cubicBezTo>
                    <a:pt x="1264" y="768"/>
                    <a:pt x="1264" y="406"/>
                    <a:pt x="1054" y="183"/>
                  </a:cubicBezTo>
                  <a:cubicBezTo>
                    <a:pt x="938" y="62"/>
                    <a:pt x="785" y="0"/>
                    <a:pt x="63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1" name="Google Shape;1711;g1e814feaf5c_1_4187"/>
            <p:cNvSpPr/>
            <p:nvPr/>
          </p:nvSpPr>
          <p:spPr>
            <a:xfrm>
              <a:off x="6005175" y="1785900"/>
              <a:ext cx="37150" cy="31700"/>
            </a:xfrm>
            <a:custGeom>
              <a:avLst/>
              <a:gdLst/>
              <a:ahLst/>
              <a:cxnLst/>
              <a:rect l="l" t="t" r="r" b="b"/>
              <a:pathLst>
                <a:path w="1486" h="1268" extrusionOk="0">
                  <a:moveTo>
                    <a:pt x="718" y="0"/>
                  </a:moveTo>
                  <a:cubicBezTo>
                    <a:pt x="484" y="0"/>
                    <a:pt x="250" y="126"/>
                    <a:pt x="141" y="379"/>
                  </a:cubicBezTo>
                  <a:cubicBezTo>
                    <a:pt x="0" y="707"/>
                    <a:pt x="141" y="1069"/>
                    <a:pt x="468" y="1210"/>
                  </a:cubicBezTo>
                  <a:cubicBezTo>
                    <a:pt x="556" y="1250"/>
                    <a:pt x="645" y="1268"/>
                    <a:pt x="730" y="1268"/>
                  </a:cubicBezTo>
                  <a:cubicBezTo>
                    <a:pt x="1145" y="1268"/>
                    <a:pt x="1485" y="839"/>
                    <a:pt x="1311" y="402"/>
                  </a:cubicBezTo>
                  <a:cubicBezTo>
                    <a:pt x="1204" y="135"/>
                    <a:pt x="961" y="0"/>
                    <a:pt x="71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2" name="Google Shape;1712;g1e814feaf5c_1_4187"/>
            <p:cNvSpPr/>
            <p:nvPr/>
          </p:nvSpPr>
          <p:spPr>
            <a:xfrm>
              <a:off x="6063650" y="1787025"/>
              <a:ext cx="38350" cy="31725"/>
            </a:xfrm>
            <a:custGeom>
              <a:avLst/>
              <a:gdLst/>
              <a:ahLst/>
              <a:cxnLst/>
              <a:rect l="l" t="t" r="r" b="b"/>
              <a:pathLst>
                <a:path w="1534" h="1269" extrusionOk="0">
                  <a:moveTo>
                    <a:pt x="763" y="0"/>
                  </a:moveTo>
                  <a:cubicBezTo>
                    <a:pt x="340" y="0"/>
                    <a:pt x="1" y="432"/>
                    <a:pt x="177" y="872"/>
                  </a:cubicBezTo>
                  <a:cubicBezTo>
                    <a:pt x="266" y="1121"/>
                    <a:pt x="503" y="1269"/>
                    <a:pt x="756" y="1269"/>
                  </a:cubicBezTo>
                  <a:cubicBezTo>
                    <a:pt x="836" y="1269"/>
                    <a:pt x="917" y="1254"/>
                    <a:pt x="996" y="1223"/>
                  </a:cubicBezTo>
                  <a:cubicBezTo>
                    <a:pt x="1522" y="1024"/>
                    <a:pt x="1534" y="276"/>
                    <a:pt x="1019" y="53"/>
                  </a:cubicBezTo>
                  <a:cubicBezTo>
                    <a:pt x="933" y="17"/>
                    <a:pt x="846" y="0"/>
                    <a:pt x="76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3" name="Google Shape;1713;g1e814feaf5c_1_4187"/>
            <p:cNvSpPr/>
            <p:nvPr/>
          </p:nvSpPr>
          <p:spPr>
            <a:xfrm>
              <a:off x="6107825" y="1746075"/>
              <a:ext cx="41200" cy="31850"/>
            </a:xfrm>
            <a:custGeom>
              <a:avLst/>
              <a:gdLst/>
              <a:ahLst/>
              <a:cxnLst/>
              <a:rect l="l" t="t" r="r" b="b"/>
              <a:pathLst>
                <a:path w="1648" h="1274" extrusionOk="0">
                  <a:moveTo>
                    <a:pt x="719" y="1"/>
                  </a:moveTo>
                  <a:cubicBezTo>
                    <a:pt x="474" y="1"/>
                    <a:pt x="246" y="145"/>
                    <a:pt x="141" y="381"/>
                  </a:cubicBezTo>
                  <a:cubicBezTo>
                    <a:pt x="1" y="697"/>
                    <a:pt x="141" y="1071"/>
                    <a:pt x="469" y="1212"/>
                  </a:cubicBezTo>
                  <a:cubicBezTo>
                    <a:pt x="564" y="1254"/>
                    <a:pt x="656" y="1273"/>
                    <a:pt x="741" y="1273"/>
                  </a:cubicBezTo>
                  <a:cubicBezTo>
                    <a:pt x="1338" y="1273"/>
                    <a:pt x="1647" y="350"/>
                    <a:pt x="972" y="53"/>
                  </a:cubicBezTo>
                  <a:cubicBezTo>
                    <a:pt x="889" y="18"/>
                    <a:pt x="803" y="1"/>
                    <a:pt x="71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4" name="Google Shape;1714;g1e814feaf5c_1_4187"/>
            <p:cNvSpPr/>
            <p:nvPr/>
          </p:nvSpPr>
          <p:spPr>
            <a:xfrm>
              <a:off x="6107775" y="1686750"/>
              <a:ext cx="36925" cy="31625"/>
            </a:xfrm>
            <a:custGeom>
              <a:avLst/>
              <a:gdLst/>
              <a:ahLst/>
              <a:cxnLst/>
              <a:rect l="l" t="t" r="r" b="b"/>
              <a:pathLst>
                <a:path w="1477" h="1265" extrusionOk="0">
                  <a:moveTo>
                    <a:pt x="772" y="0"/>
                  </a:moveTo>
                  <a:cubicBezTo>
                    <a:pt x="539" y="0"/>
                    <a:pt x="305" y="126"/>
                    <a:pt x="190" y="379"/>
                  </a:cubicBezTo>
                  <a:cubicBezTo>
                    <a:pt x="1" y="817"/>
                    <a:pt x="338" y="1264"/>
                    <a:pt x="767" y="1264"/>
                  </a:cubicBezTo>
                  <a:cubicBezTo>
                    <a:pt x="842" y="1264"/>
                    <a:pt x="919" y="1251"/>
                    <a:pt x="997" y="1221"/>
                  </a:cubicBezTo>
                  <a:cubicBezTo>
                    <a:pt x="1325" y="1093"/>
                    <a:pt x="1477" y="730"/>
                    <a:pt x="1360" y="402"/>
                  </a:cubicBezTo>
                  <a:cubicBezTo>
                    <a:pt x="1253" y="135"/>
                    <a:pt x="1013" y="0"/>
                    <a:pt x="77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5" name="Google Shape;1715;g1e814feaf5c_1_4187"/>
            <p:cNvSpPr/>
            <p:nvPr/>
          </p:nvSpPr>
          <p:spPr>
            <a:xfrm>
              <a:off x="6066600" y="1643950"/>
              <a:ext cx="38375" cy="31675"/>
            </a:xfrm>
            <a:custGeom>
              <a:avLst/>
              <a:gdLst/>
              <a:ahLst/>
              <a:cxnLst/>
              <a:rect l="l" t="t" r="r" b="b"/>
              <a:pathLst>
                <a:path w="1535" h="1267" extrusionOk="0">
                  <a:moveTo>
                    <a:pt x="765" y="1"/>
                  </a:moveTo>
                  <a:cubicBezTo>
                    <a:pt x="691" y="1"/>
                    <a:pt x="615" y="14"/>
                    <a:pt x="538" y="44"/>
                  </a:cubicBezTo>
                  <a:cubicBezTo>
                    <a:pt x="12" y="243"/>
                    <a:pt x="0" y="980"/>
                    <a:pt x="503" y="1214"/>
                  </a:cubicBezTo>
                  <a:cubicBezTo>
                    <a:pt x="587" y="1249"/>
                    <a:pt x="673" y="1266"/>
                    <a:pt x="758" y="1266"/>
                  </a:cubicBezTo>
                  <a:cubicBezTo>
                    <a:pt x="1006" y="1266"/>
                    <a:pt x="1241" y="1122"/>
                    <a:pt x="1346" y="886"/>
                  </a:cubicBezTo>
                  <a:cubicBezTo>
                    <a:pt x="1535" y="448"/>
                    <a:pt x="1190" y="1"/>
                    <a:pt x="76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6" name="Google Shape;1716;g1e814feaf5c_1_4187"/>
            <p:cNvSpPr/>
            <p:nvPr/>
          </p:nvSpPr>
          <p:spPr>
            <a:xfrm>
              <a:off x="6006925" y="1642725"/>
              <a:ext cx="38350" cy="31725"/>
            </a:xfrm>
            <a:custGeom>
              <a:avLst/>
              <a:gdLst/>
              <a:ahLst/>
              <a:cxnLst/>
              <a:rect l="l" t="t" r="r" b="b"/>
              <a:pathLst>
                <a:path w="1534" h="1269" extrusionOk="0">
                  <a:moveTo>
                    <a:pt x="777" y="0"/>
                  </a:moveTo>
                  <a:cubicBezTo>
                    <a:pt x="698" y="0"/>
                    <a:pt x="617" y="15"/>
                    <a:pt x="539" y="46"/>
                  </a:cubicBezTo>
                  <a:cubicBezTo>
                    <a:pt x="12" y="245"/>
                    <a:pt x="1" y="982"/>
                    <a:pt x="515" y="1216"/>
                  </a:cubicBezTo>
                  <a:cubicBezTo>
                    <a:pt x="600" y="1252"/>
                    <a:pt x="685" y="1269"/>
                    <a:pt x="767" y="1269"/>
                  </a:cubicBezTo>
                  <a:cubicBezTo>
                    <a:pt x="1187" y="1269"/>
                    <a:pt x="1534" y="837"/>
                    <a:pt x="1358" y="397"/>
                  </a:cubicBezTo>
                  <a:cubicBezTo>
                    <a:pt x="1260" y="148"/>
                    <a:pt x="1027" y="0"/>
                    <a:pt x="77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7" name="Google Shape;1717;g1e814feaf5c_1_4187"/>
            <p:cNvSpPr/>
            <p:nvPr/>
          </p:nvSpPr>
          <p:spPr>
            <a:xfrm>
              <a:off x="5963875" y="1683800"/>
              <a:ext cx="38400" cy="31650"/>
            </a:xfrm>
            <a:custGeom>
              <a:avLst/>
              <a:gdLst/>
              <a:ahLst/>
              <a:cxnLst/>
              <a:rect l="l" t="t" r="r" b="b"/>
              <a:pathLst>
                <a:path w="1536" h="1266" extrusionOk="0">
                  <a:moveTo>
                    <a:pt x="773" y="0"/>
                  </a:moveTo>
                  <a:cubicBezTo>
                    <a:pt x="530" y="0"/>
                    <a:pt x="295" y="144"/>
                    <a:pt x="190" y="380"/>
                  </a:cubicBezTo>
                  <a:cubicBezTo>
                    <a:pt x="1" y="818"/>
                    <a:pt x="338" y="1265"/>
                    <a:pt x="767" y="1265"/>
                  </a:cubicBezTo>
                  <a:cubicBezTo>
                    <a:pt x="842" y="1265"/>
                    <a:pt x="919" y="1252"/>
                    <a:pt x="997" y="1222"/>
                  </a:cubicBezTo>
                  <a:cubicBezTo>
                    <a:pt x="1512" y="1012"/>
                    <a:pt x="1535" y="286"/>
                    <a:pt x="1021" y="52"/>
                  </a:cubicBezTo>
                  <a:cubicBezTo>
                    <a:pt x="940" y="17"/>
                    <a:pt x="856" y="0"/>
                    <a:pt x="77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8" name="Google Shape;1718;g1e814feaf5c_1_4187"/>
            <p:cNvSpPr/>
            <p:nvPr/>
          </p:nvSpPr>
          <p:spPr>
            <a:xfrm>
              <a:off x="5963925" y="1743100"/>
              <a:ext cx="37200" cy="31625"/>
            </a:xfrm>
            <a:custGeom>
              <a:avLst/>
              <a:gdLst/>
              <a:ahLst/>
              <a:cxnLst/>
              <a:rect l="l" t="t" r="r" b="b"/>
              <a:pathLst>
                <a:path w="1488" h="1265" extrusionOk="0">
                  <a:moveTo>
                    <a:pt x="712" y="1"/>
                  </a:moveTo>
                  <a:cubicBezTo>
                    <a:pt x="636" y="1"/>
                    <a:pt x="559" y="14"/>
                    <a:pt x="481" y="44"/>
                  </a:cubicBezTo>
                  <a:cubicBezTo>
                    <a:pt x="165" y="172"/>
                    <a:pt x="1" y="535"/>
                    <a:pt x="130" y="863"/>
                  </a:cubicBezTo>
                  <a:cubicBezTo>
                    <a:pt x="231" y="1130"/>
                    <a:pt x="471" y="1265"/>
                    <a:pt x="712" y="1265"/>
                  </a:cubicBezTo>
                  <a:cubicBezTo>
                    <a:pt x="945" y="1265"/>
                    <a:pt x="1179" y="1139"/>
                    <a:pt x="1288" y="886"/>
                  </a:cubicBezTo>
                  <a:cubicBezTo>
                    <a:pt x="1487" y="448"/>
                    <a:pt x="1143" y="1"/>
                    <a:pt x="71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9" name="Google Shape;1719;g1e814feaf5c_1_4187"/>
            <p:cNvSpPr/>
            <p:nvPr/>
          </p:nvSpPr>
          <p:spPr>
            <a:xfrm>
              <a:off x="5961300" y="1803350"/>
              <a:ext cx="16900" cy="15800"/>
            </a:xfrm>
            <a:custGeom>
              <a:avLst/>
              <a:gdLst/>
              <a:ahLst/>
              <a:cxnLst/>
              <a:rect l="l" t="t" r="r" b="b"/>
              <a:pathLst>
                <a:path w="676" h="632" extrusionOk="0">
                  <a:moveTo>
                    <a:pt x="346" y="0"/>
                  </a:moveTo>
                  <a:cubicBezTo>
                    <a:pt x="270" y="0"/>
                    <a:pt x="192" y="28"/>
                    <a:pt x="129" y="90"/>
                  </a:cubicBezTo>
                  <a:cubicBezTo>
                    <a:pt x="12" y="207"/>
                    <a:pt x="1" y="406"/>
                    <a:pt x="129" y="535"/>
                  </a:cubicBezTo>
                  <a:cubicBezTo>
                    <a:pt x="192" y="601"/>
                    <a:pt x="272" y="631"/>
                    <a:pt x="352" y="631"/>
                  </a:cubicBezTo>
                  <a:cubicBezTo>
                    <a:pt x="511" y="631"/>
                    <a:pt x="667" y="512"/>
                    <a:pt x="667" y="324"/>
                  </a:cubicBezTo>
                  <a:cubicBezTo>
                    <a:pt x="675" y="132"/>
                    <a:pt x="513" y="0"/>
                    <a:pt x="34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0" name="Google Shape;1720;g1e814feaf5c_1_4187"/>
            <p:cNvSpPr/>
            <p:nvPr/>
          </p:nvSpPr>
          <p:spPr>
            <a:xfrm>
              <a:off x="6044075" y="1839050"/>
              <a:ext cx="18450" cy="16000"/>
            </a:xfrm>
            <a:custGeom>
              <a:avLst/>
              <a:gdLst/>
              <a:ahLst/>
              <a:cxnLst/>
              <a:rect l="l" t="t" r="r" b="b"/>
              <a:pathLst>
                <a:path w="738" h="640" extrusionOk="0">
                  <a:moveTo>
                    <a:pt x="319" y="0"/>
                  </a:moveTo>
                  <a:cubicBezTo>
                    <a:pt x="156" y="0"/>
                    <a:pt x="0" y="125"/>
                    <a:pt x="0" y="312"/>
                  </a:cubicBezTo>
                  <a:cubicBezTo>
                    <a:pt x="0" y="488"/>
                    <a:pt x="141" y="640"/>
                    <a:pt x="305" y="640"/>
                  </a:cubicBezTo>
                  <a:cubicBezTo>
                    <a:pt x="597" y="640"/>
                    <a:pt x="737" y="300"/>
                    <a:pt x="550" y="101"/>
                  </a:cubicBezTo>
                  <a:cubicBezTo>
                    <a:pt x="484" y="31"/>
                    <a:pt x="401" y="0"/>
                    <a:pt x="3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1" name="Google Shape;1721;g1e814feaf5c_1_4187"/>
            <p:cNvSpPr/>
            <p:nvPr/>
          </p:nvSpPr>
          <p:spPr>
            <a:xfrm>
              <a:off x="6124800" y="1806775"/>
              <a:ext cx="21075" cy="15925"/>
            </a:xfrm>
            <a:custGeom>
              <a:avLst/>
              <a:gdLst/>
              <a:ahLst/>
              <a:cxnLst/>
              <a:rect l="l" t="t" r="r" b="b"/>
              <a:pathLst>
                <a:path w="843" h="637" extrusionOk="0">
                  <a:moveTo>
                    <a:pt x="422" y="0"/>
                  </a:moveTo>
                  <a:cubicBezTo>
                    <a:pt x="141" y="0"/>
                    <a:pt x="0" y="328"/>
                    <a:pt x="188" y="538"/>
                  </a:cubicBezTo>
                  <a:cubicBezTo>
                    <a:pt x="253" y="604"/>
                    <a:pt x="338" y="636"/>
                    <a:pt x="422" y="636"/>
                  </a:cubicBezTo>
                  <a:cubicBezTo>
                    <a:pt x="501" y="636"/>
                    <a:pt x="581" y="607"/>
                    <a:pt x="644" y="550"/>
                  </a:cubicBezTo>
                  <a:cubicBezTo>
                    <a:pt x="843" y="351"/>
                    <a:pt x="702" y="12"/>
                    <a:pt x="42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2" name="Google Shape;1722;g1e814feaf5c_1_4187"/>
            <p:cNvSpPr/>
            <p:nvPr/>
          </p:nvSpPr>
          <p:spPr>
            <a:xfrm>
              <a:off x="6160775" y="1725250"/>
              <a:ext cx="18450" cy="15750"/>
            </a:xfrm>
            <a:custGeom>
              <a:avLst/>
              <a:gdLst/>
              <a:ahLst/>
              <a:cxnLst/>
              <a:rect l="l" t="t" r="r" b="b"/>
              <a:pathLst>
                <a:path w="738" h="630" extrusionOk="0">
                  <a:moveTo>
                    <a:pt x="419" y="0"/>
                  </a:moveTo>
                  <a:cubicBezTo>
                    <a:pt x="343" y="0"/>
                    <a:pt x="266" y="28"/>
                    <a:pt x="199" y="91"/>
                  </a:cubicBezTo>
                  <a:cubicBezTo>
                    <a:pt x="0" y="278"/>
                    <a:pt x="129" y="629"/>
                    <a:pt x="410" y="629"/>
                  </a:cubicBezTo>
                  <a:cubicBezTo>
                    <a:pt x="417" y="629"/>
                    <a:pt x="423" y="630"/>
                    <a:pt x="430" y="630"/>
                  </a:cubicBezTo>
                  <a:cubicBezTo>
                    <a:pt x="596" y="630"/>
                    <a:pt x="726" y="493"/>
                    <a:pt x="737" y="325"/>
                  </a:cubicBezTo>
                  <a:cubicBezTo>
                    <a:pt x="737" y="132"/>
                    <a:pt x="584" y="0"/>
                    <a:pt x="4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3" name="Google Shape;1723;g1e814feaf5c_1_4187"/>
            <p:cNvSpPr/>
            <p:nvPr/>
          </p:nvSpPr>
          <p:spPr>
            <a:xfrm>
              <a:off x="6130650" y="1642200"/>
              <a:ext cx="16700" cy="15925"/>
            </a:xfrm>
            <a:custGeom>
              <a:avLst/>
              <a:gdLst/>
              <a:ahLst/>
              <a:cxnLst/>
              <a:rect l="l" t="t" r="r" b="b"/>
              <a:pathLst>
                <a:path w="668" h="637" extrusionOk="0">
                  <a:moveTo>
                    <a:pt x="322" y="1"/>
                  </a:moveTo>
                  <a:cubicBezTo>
                    <a:pt x="162" y="1"/>
                    <a:pt x="8" y="125"/>
                    <a:pt x="0" y="313"/>
                  </a:cubicBezTo>
                  <a:cubicBezTo>
                    <a:pt x="0" y="505"/>
                    <a:pt x="160" y="637"/>
                    <a:pt x="324" y="637"/>
                  </a:cubicBezTo>
                  <a:cubicBezTo>
                    <a:pt x="399" y="637"/>
                    <a:pt x="476" y="609"/>
                    <a:pt x="539" y="547"/>
                  </a:cubicBezTo>
                  <a:cubicBezTo>
                    <a:pt x="667" y="430"/>
                    <a:pt x="667" y="231"/>
                    <a:pt x="550" y="102"/>
                  </a:cubicBezTo>
                  <a:cubicBezTo>
                    <a:pt x="484" y="32"/>
                    <a:pt x="402" y="1"/>
                    <a:pt x="32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4" name="Google Shape;1724;g1e814feaf5c_1_4187"/>
            <p:cNvSpPr/>
            <p:nvPr/>
          </p:nvSpPr>
          <p:spPr>
            <a:xfrm>
              <a:off x="6046125" y="1606425"/>
              <a:ext cx="18750" cy="16000"/>
            </a:xfrm>
            <a:custGeom>
              <a:avLst/>
              <a:gdLst/>
              <a:ahLst/>
              <a:cxnLst/>
              <a:rect l="l" t="t" r="r" b="b"/>
              <a:pathLst>
                <a:path w="750" h="640" extrusionOk="0">
                  <a:moveTo>
                    <a:pt x="433" y="0"/>
                  </a:moveTo>
                  <a:cubicBezTo>
                    <a:pt x="152" y="0"/>
                    <a:pt x="0" y="340"/>
                    <a:pt x="199" y="539"/>
                  </a:cubicBezTo>
                  <a:cubicBezTo>
                    <a:pt x="265" y="609"/>
                    <a:pt x="347" y="640"/>
                    <a:pt x="428" y="640"/>
                  </a:cubicBezTo>
                  <a:cubicBezTo>
                    <a:pt x="588" y="640"/>
                    <a:pt x="741" y="515"/>
                    <a:pt x="749" y="328"/>
                  </a:cubicBezTo>
                  <a:cubicBezTo>
                    <a:pt x="749" y="153"/>
                    <a:pt x="609" y="12"/>
                    <a:pt x="4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5" name="Google Shape;1725;g1e814feaf5c_1_4187"/>
            <p:cNvSpPr/>
            <p:nvPr/>
          </p:nvSpPr>
          <p:spPr>
            <a:xfrm>
              <a:off x="5963050" y="1638925"/>
              <a:ext cx="21000" cy="15800"/>
            </a:xfrm>
            <a:custGeom>
              <a:avLst/>
              <a:gdLst/>
              <a:ahLst/>
              <a:cxnLst/>
              <a:rect l="l" t="t" r="r" b="b"/>
              <a:pathLst>
                <a:path w="840" h="632" extrusionOk="0">
                  <a:moveTo>
                    <a:pt x="421" y="0"/>
                  </a:moveTo>
                  <a:cubicBezTo>
                    <a:pt x="342" y="0"/>
                    <a:pt x="262" y="30"/>
                    <a:pt x="200" y="93"/>
                  </a:cubicBezTo>
                  <a:cubicBezTo>
                    <a:pt x="1" y="280"/>
                    <a:pt x="129" y="631"/>
                    <a:pt x="410" y="631"/>
                  </a:cubicBezTo>
                  <a:cubicBezTo>
                    <a:pt x="415" y="631"/>
                    <a:pt x="420" y="631"/>
                    <a:pt x="424" y="631"/>
                  </a:cubicBezTo>
                  <a:cubicBezTo>
                    <a:pt x="696" y="631"/>
                    <a:pt x="840" y="300"/>
                    <a:pt x="644" y="93"/>
                  </a:cubicBezTo>
                  <a:cubicBezTo>
                    <a:pt x="584" y="33"/>
                    <a:pt x="503" y="0"/>
                    <a:pt x="42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6" name="Google Shape;1726;g1e814feaf5c_1_4187"/>
            <p:cNvSpPr/>
            <p:nvPr/>
          </p:nvSpPr>
          <p:spPr>
            <a:xfrm>
              <a:off x="5929500" y="1720500"/>
              <a:ext cx="18675" cy="15825"/>
            </a:xfrm>
            <a:custGeom>
              <a:avLst/>
              <a:gdLst/>
              <a:ahLst/>
              <a:cxnLst/>
              <a:rect l="l" t="t" r="r" b="b"/>
              <a:pathLst>
                <a:path w="747" h="633" extrusionOk="0">
                  <a:moveTo>
                    <a:pt x="337" y="0"/>
                  </a:moveTo>
                  <a:cubicBezTo>
                    <a:pt x="161" y="0"/>
                    <a:pt x="9" y="129"/>
                    <a:pt x="9" y="304"/>
                  </a:cubicBezTo>
                  <a:cubicBezTo>
                    <a:pt x="1" y="499"/>
                    <a:pt x="163" y="632"/>
                    <a:pt x="332" y="632"/>
                  </a:cubicBezTo>
                  <a:cubicBezTo>
                    <a:pt x="407" y="632"/>
                    <a:pt x="483" y="607"/>
                    <a:pt x="547" y="550"/>
                  </a:cubicBezTo>
                  <a:cubicBezTo>
                    <a:pt x="746" y="351"/>
                    <a:pt x="617" y="12"/>
                    <a:pt x="33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7" name="Google Shape;1727;g1e814feaf5c_1_4187"/>
            <p:cNvSpPr/>
            <p:nvPr/>
          </p:nvSpPr>
          <p:spPr>
            <a:xfrm>
              <a:off x="5978275" y="1860875"/>
              <a:ext cx="27750" cy="23825"/>
            </a:xfrm>
            <a:custGeom>
              <a:avLst/>
              <a:gdLst/>
              <a:ahLst/>
              <a:cxnLst/>
              <a:rect l="l" t="t" r="r" b="b"/>
              <a:pathLst>
                <a:path w="1110" h="953" extrusionOk="0">
                  <a:moveTo>
                    <a:pt x="541" y="1"/>
                  </a:moveTo>
                  <a:cubicBezTo>
                    <a:pt x="363" y="1"/>
                    <a:pt x="186" y="97"/>
                    <a:pt x="105" y="293"/>
                  </a:cubicBezTo>
                  <a:cubicBezTo>
                    <a:pt x="0" y="527"/>
                    <a:pt x="117" y="808"/>
                    <a:pt x="351" y="913"/>
                  </a:cubicBezTo>
                  <a:cubicBezTo>
                    <a:pt x="415" y="940"/>
                    <a:pt x="479" y="953"/>
                    <a:pt x="541" y="953"/>
                  </a:cubicBezTo>
                  <a:cubicBezTo>
                    <a:pt x="854" y="953"/>
                    <a:pt x="1110" y="637"/>
                    <a:pt x="983" y="305"/>
                  </a:cubicBezTo>
                  <a:cubicBezTo>
                    <a:pt x="906" y="103"/>
                    <a:pt x="723" y="1"/>
                    <a:pt x="54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8" name="Google Shape;1728;g1e814feaf5c_1_4187"/>
            <p:cNvSpPr/>
            <p:nvPr/>
          </p:nvSpPr>
          <p:spPr>
            <a:xfrm>
              <a:off x="6096775" y="1863300"/>
              <a:ext cx="28625" cy="23850"/>
            </a:xfrm>
            <a:custGeom>
              <a:avLst/>
              <a:gdLst/>
              <a:ahLst/>
              <a:cxnLst/>
              <a:rect l="l" t="t" r="r" b="b"/>
              <a:pathLst>
                <a:path w="1145" h="954" extrusionOk="0">
                  <a:moveTo>
                    <a:pt x="563" y="0"/>
                  </a:moveTo>
                  <a:cubicBezTo>
                    <a:pt x="253" y="0"/>
                    <a:pt x="1" y="322"/>
                    <a:pt x="127" y="652"/>
                  </a:cubicBezTo>
                  <a:cubicBezTo>
                    <a:pt x="199" y="841"/>
                    <a:pt x="381" y="954"/>
                    <a:pt x="573" y="954"/>
                  </a:cubicBezTo>
                  <a:cubicBezTo>
                    <a:pt x="631" y="954"/>
                    <a:pt x="690" y="943"/>
                    <a:pt x="747" y="921"/>
                  </a:cubicBezTo>
                  <a:cubicBezTo>
                    <a:pt x="1133" y="769"/>
                    <a:pt x="1145" y="208"/>
                    <a:pt x="759" y="44"/>
                  </a:cubicBezTo>
                  <a:cubicBezTo>
                    <a:pt x="693" y="14"/>
                    <a:pt x="627" y="0"/>
                    <a:pt x="56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9" name="Google Shape;1729;g1e814feaf5c_1_4187"/>
            <p:cNvSpPr/>
            <p:nvPr/>
          </p:nvSpPr>
          <p:spPr>
            <a:xfrm>
              <a:off x="6182700" y="1781175"/>
              <a:ext cx="28950" cy="23700"/>
            </a:xfrm>
            <a:custGeom>
              <a:avLst/>
              <a:gdLst/>
              <a:ahLst/>
              <a:cxnLst/>
              <a:rect l="l" t="t" r="r" b="b"/>
              <a:pathLst>
                <a:path w="1158" h="948" extrusionOk="0">
                  <a:moveTo>
                    <a:pt x="575" y="0"/>
                  </a:moveTo>
                  <a:cubicBezTo>
                    <a:pt x="521" y="0"/>
                    <a:pt x="466" y="10"/>
                    <a:pt x="410" y="30"/>
                  </a:cubicBezTo>
                  <a:cubicBezTo>
                    <a:pt x="12" y="182"/>
                    <a:pt x="1" y="732"/>
                    <a:pt x="387" y="907"/>
                  </a:cubicBezTo>
                  <a:cubicBezTo>
                    <a:pt x="448" y="935"/>
                    <a:pt x="512" y="948"/>
                    <a:pt x="576" y="948"/>
                  </a:cubicBezTo>
                  <a:cubicBezTo>
                    <a:pt x="756" y="948"/>
                    <a:pt x="929" y="843"/>
                    <a:pt x="1007" y="662"/>
                  </a:cubicBezTo>
                  <a:cubicBezTo>
                    <a:pt x="1157" y="331"/>
                    <a:pt x="896" y="0"/>
                    <a:pt x="5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0" name="Google Shape;1730;g1e814feaf5c_1_4187"/>
            <p:cNvSpPr/>
            <p:nvPr/>
          </p:nvSpPr>
          <p:spPr>
            <a:xfrm>
              <a:off x="6185125" y="1662550"/>
              <a:ext cx="27725" cy="23700"/>
            </a:xfrm>
            <a:custGeom>
              <a:avLst/>
              <a:gdLst/>
              <a:ahLst/>
              <a:cxnLst/>
              <a:rect l="l" t="t" r="r" b="b"/>
              <a:pathLst>
                <a:path w="1109" h="948" extrusionOk="0">
                  <a:moveTo>
                    <a:pt x="575" y="0"/>
                  </a:moveTo>
                  <a:cubicBezTo>
                    <a:pt x="402" y="0"/>
                    <a:pt x="230" y="94"/>
                    <a:pt x="149" y="282"/>
                  </a:cubicBezTo>
                  <a:cubicBezTo>
                    <a:pt x="0" y="611"/>
                    <a:pt x="257" y="947"/>
                    <a:pt x="575" y="947"/>
                  </a:cubicBezTo>
                  <a:cubicBezTo>
                    <a:pt x="630" y="947"/>
                    <a:pt x="688" y="937"/>
                    <a:pt x="746" y="914"/>
                  </a:cubicBezTo>
                  <a:cubicBezTo>
                    <a:pt x="992" y="821"/>
                    <a:pt x="1109" y="540"/>
                    <a:pt x="1015" y="306"/>
                  </a:cubicBezTo>
                  <a:cubicBezTo>
                    <a:pt x="937" y="103"/>
                    <a:pt x="756" y="0"/>
                    <a:pt x="57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1" name="Google Shape;1731;g1e814feaf5c_1_4187"/>
            <p:cNvSpPr/>
            <p:nvPr/>
          </p:nvSpPr>
          <p:spPr>
            <a:xfrm>
              <a:off x="6102650" y="1576800"/>
              <a:ext cx="27725" cy="23850"/>
            </a:xfrm>
            <a:custGeom>
              <a:avLst/>
              <a:gdLst/>
              <a:ahLst/>
              <a:cxnLst/>
              <a:rect l="l" t="t" r="r" b="b"/>
              <a:pathLst>
                <a:path w="1109" h="954" extrusionOk="0">
                  <a:moveTo>
                    <a:pt x="582" y="0"/>
                  </a:moveTo>
                  <a:cubicBezTo>
                    <a:pt x="266" y="0"/>
                    <a:pt x="0" y="324"/>
                    <a:pt x="138" y="647"/>
                  </a:cubicBezTo>
                  <a:cubicBezTo>
                    <a:pt x="215" y="851"/>
                    <a:pt x="397" y="953"/>
                    <a:pt x="580" y="953"/>
                  </a:cubicBezTo>
                  <a:cubicBezTo>
                    <a:pt x="754" y="953"/>
                    <a:pt x="929" y="859"/>
                    <a:pt x="1015" y="671"/>
                  </a:cubicBezTo>
                  <a:cubicBezTo>
                    <a:pt x="1109" y="425"/>
                    <a:pt x="1003" y="144"/>
                    <a:pt x="769" y="39"/>
                  </a:cubicBezTo>
                  <a:cubicBezTo>
                    <a:pt x="707" y="12"/>
                    <a:pt x="644" y="0"/>
                    <a:pt x="5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2" name="Google Shape;1732;g1e814feaf5c_1_4187"/>
            <p:cNvSpPr/>
            <p:nvPr/>
          </p:nvSpPr>
          <p:spPr>
            <a:xfrm>
              <a:off x="5983250" y="1574325"/>
              <a:ext cx="28600" cy="23850"/>
            </a:xfrm>
            <a:custGeom>
              <a:avLst/>
              <a:gdLst/>
              <a:ahLst/>
              <a:cxnLst/>
              <a:rect l="l" t="t" r="r" b="b"/>
              <a:pathLst>
                <a:path w="1144" h="954" extrusionOk="0">
                  <a:moveTo>
                    <a:pt x="582" y="0"/>
                  </a:moveTo>
                  <a:cubicBezTo>
                    <a:pt x="525" y="0"/>
                    <a:pt x="467" y="11"/>
                    <a:pt x="409" y="33"/>
                  </a:cubicBezTo>
                  <a:cubicBezTo>
                    <a:pt x="12" y="196"/>
                    <a:pt x="0" y="746"/>
                    <a:pt x="386" y="910"/>
                  </a:cubicBezTo>
                  <a:cubicBezTo>
                    <a:pt x="452" y="940"/>
                    <a:pt x="518" y="954"/>
                    <a:pt x="582" y="954"/>
                  </a:cubicBezTo>
                  <a:cubicBezTo>
                    <a:pt x="892" y="954"/>
                    <a:pt x="1144" y="632"/>
                    <a:pt x="1018" y="302"/>
                  </a:cubicBezTo>
                  <a:cubicBezTo>
                    <a:pt x="946" y="113"/>
                    <a:pt x="771" y="0"/>
                    <a:pt x="5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3" name="Google Shape;1733;g1e814feaf5c_1_4187"/>
            <p:cNvSpPr/>
            <p:nvPr/>
          </p:nvSpPr>
          <p:spPr>
            <a:xfrm>
              <a:off x="5897325" y="1656650"/>
              <a:ext cx="28025" cy="23675"/>
            </a:xfrm>
            <a:custGeom>
              <a:avLst/>
              <a:gdLst/>
              <a:ahLst/>
              <a:cxnLst/>
              <a:rect l="l" t="t" r="r" b="b"/>
              <a:pathLst>
                <a:path w="1121" h="947" extrusionOk="0">
                  <a:moveTo>
                    <a:pt x="583" y="0"/>
                  </a:moveTo>
                  <a:cubicBezTo>
                    <a:pt x="266" y="0"/>
                    <a:pt x="1" y="324"/>
                    <a:pt x="138" y="647"/>
                  </a:cubicBezTo>
                  <a:cubicBezTo>
                    <a:pt x="214" y="847"/>
                    <a:pt x="392" y="947"/>
                    <a:pt x="572" y="947"/>
                  </a:cubicBezTo>
                  <a:cubicBezTo>
                    <a:pt x="749" y="947"/>
                    <a:pt x="928" y="850"/>
                    <a:pt x="1015" y="659"/>
                  </a:cubicBezTo>
                  <a:cubicBezTo>
                    <a:pt x="1121" y="425"/>
                    <a:pt x="1004" y="144"/>
                    <a:pt x="770" y="39"/>
                  </a:cubicBezTo>
                  <a:cubicBezTo>
                    <a:pt x="707" y="12"/>
                    <a:pt x="644" y="0"/>
                    <a:pt x="58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4" name="Google Shape;1734;g1e814feaf5c_1_4187"/>
            <p:cNvSpPr/>
            <p:nvPr/>
          </p:nvSpPr>
          <p:spPr>
            <a:xfrm>
              <a:off x="5895775" y="1775225"/>
              <a:ext cx="27800" cy="23750"/>
            </a:xfrm>
            <a:custGeom>
              <a:avLst/>
              <a:gdLst/>
              <a:ahLst/>
              <a:cxnLst/>
              <a:rect l="l" t="t" r="r" b="b"/>
              <a:pathLst>
                <a:path w="1112" h="950" extrusionOk="0">
                  <a:moveTo>
                    <a:pt x="539" y="1"/>
                  </a:moveTo>
                  <a:cubicBezTo>
                    <a:pt x="482" y="1"/>
                    <a:pt x="423" y="11"/>
                    <a:pt x="364" y="34"/>
                  </a:cubicBezTo>
                  <a:cubicBezTo>
                    <a:pt x="118" y="139"/>
                    <a:pt x="1" y="408"/>
                    <a:pt x="95" y="654"/>
                  </a:cubicBezTo>
                  <a:cubicBezTo>
                    <a:pt x="172" y="850"/>
                    <a:pt x="351" y="949"/>
                    <a:pt x="533" y="949"/>
                  </a:cubicBezTo>
                  <a:cubicBezTo>
                    <a:pt x="708" y="949"/>
                    <a:pt x="886" y="856"/>
                    <a:pt x="972" y="666"/>
                  </a:cubicBezTo>
                  <a:cubicBezTo>
                    <a:pt x="1111" y="337"/>
                    <a:pt x="861" y="1"/>
                    <a:pt x="53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5" name="Google Shape;1735;g1e814feaf5c_1_4187"/>
            <p:cNvSpPr/>
            <p:nvPr/>
          </p:nvSpPr>
          <p:spPr>
            <a:xfrm>
              <a:off x="5909525" y="1861025"/>
              <a:ext cx="8800" cy="8000"/>
            </a:xfrm>
            <a:custGeom>
              <a:avLst/>
              <a:gdLst/>
              <a:ahLst/>
              <a:cxnLst/>
              <a:rect l="l" t="t" r="r" b="b"/>
              <a:pathLst>
                <a:path w="352" h="320" extrusionOk="0">
                  <a:moveTo>
                    <a:pt x="178" y="0"/>
                  </a:moveTo>
                  <a:cubicBezTo>
                    <a:pt x="138" y="0"/>
                    <a:pt x="100" y="18"/>
                    <a:pt x="71" y="53"/>
                  </a:cubicBezTo>
                  <a:cubicBezTo>
                    <a:pt x="1" y="112"/>
                    <a:pt x="1" y="205"/>
                    <a:pt x="71" y="275"/>
                  </a:cubicBezTo>
                  <a:cubicBezTo>
                    <a:pt x="100" y="305"/>
                    <a:pt x="138" y="319"/>
                    <a:pt x="178" y="319"/>
                  </a:cubicBezTo>
                  <a:cubicBezTo>
                    <a:pt x="217" y="319"/>
                    <a:pt x="258" y="305"/>
                    <a:pt x="293" y="275"/>
                  </a:cubicBezTo>
                  <a:cubicBezTo>
                    <a:pt x="352" y="205"/>
                    <a:pt x="352" y="112"/>
                    <a:pt x="293" y="53"/>
                  </a:cubicBezTo>
                  <a:cubicBezTo>
                    <a:pt x="258" y="18"/>
                    <a:pt x="217" y="0"/>
                    <a:pt x="17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6" name="Google Shape;1736;g1e814feaf5c_1_4187"/>
            <p:cNvSpPr/>
            <p:nvPr/>
          </p:nvSpPr>
          <p:spPr>
            <a:xfrm>
              <a:off x="6046425" y="1920575"/>
              <a:ext cx="9300" cy="7900"/>
            </a:xfrm>
            <a:custGeom>
              <a:avLst/>
              <a:gdLst/>
              <a:ahLst/>
              <a:cxnLst/>
              <a:rect l="l" t="t" r="r" b="b"/>
              <a:pathLst>
                <a:path w="372" h="316" extrusionOk="0">
                  <a:moveTo>
                    <a:pt x="159" y="1"/>
                  </a:moveTo>
                  <a:cubicBezTo>
                    <a:pt x="79" y="1"/>
                    <a:pt x="0" y="61"/>
                    <a:pt x="0" y="163"/>
                  </a:cubicBezTo>
                  <a:cubicBezTo>
                    <a:pt x="0" y="245"/>
                    <a:pt x="70" y="315"/>
                    <a:pt x="152" y="315"/>
                  </a:cubicBezTo>
                  <a:cubicBezTo>
                    <a:pt x="157" y="315"/>
                    <a:pt x="161" y="316"/>
                    <a:pt x="165" y="316"/>
                  </a:cubicBezTo>
                  <a:cubicBezTo>
                    <a:pt x="298" y="316"/>
                    <a:pt x="371" y="148"/>
                    <a:pt x="269" y="46"/>
                  </a:cubicBezTo>
                  <a:cubicBezTo>
                    <a:pt x="238" y="15"/>
                    <a:pt x="199" y="1"/>
                    <a:pt x="15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7" name="Google Shape;1737;g1e814feaf5c_1_4187"/>
            <p:cNvSpPr/>
            <p:nvPr/>
          </p:nvSpPr>
          <p:spPr>
            <a:xfrm>
              <a:off x="6183875" y="1866725"/>
              <a:ext cx="10550" cy="7850"/>
            </a:xfrm>
            <a:custGeom>
              <a:avLst/>
              <a:gdLst/>
              <a:ahLst/>
              <a:cxnLst/>
              <a:rect l="l" t="t" r="r" b="b"/>
              <a:pathLst>
                <a:path w="422" h="314" extrusionOk="0">
                  <a:moveTo>
                    <a:pt x="211" y="1"/>
                  </a:moveTo>
                  <a:cubicBezTo>
                    <a:pt x="71" y="1"/>
                    <a:pt x="1" y="164"/>
                    <a:pt x="106" y="270"/>
                  </a:cubicBezTo>
                  <a:cubicBezTo>
                    <a:pt x="135" y="299"/>
                    <a:pt x="173" y="314"/>
                    <a:pt x="213" y="314"/>
                  </a:cubicBezTo>
                  <a:cubicBezTo>
                    <a:pt x="252" y="314"/>
                    <a:pt x="293" y="299"/>
                    <a:pt x="328" y="270"/>
                  </a:cubicBezTo>
                  <a:cubicBezTo>
                    <a:pt x="422" y="164"/>
                    <a:pt x="352" y="1"/>
                    <a:pt x="21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8" name="Google Shape;1738;g1e814feaf5c_1_4187"/>
            <p:cNvSpPr/>
            <p:nvPr/>
          </p:nvSpPr>
          <p:spPr>
            <a:xfrm>
              <a:off x="6243825" y="1730825"/>
              <a:ext cx="9300" cy="7825"/>
            </a:xfrm>
            <a:custGeom>
              <a:avLst/>
              <a:gdLst/>
              <a:ahLst/>
              <a:cxnLst/>
              <a:rect l="l" t="t" r="r" b="b"/>
              <a:pathLst>
                <a:path w="372" h="313" extrusionOk="0">
                  <a:moveTo>
                    <a:pt x="210" y="1"/>
                  </a:moveTo>
                  <a:cubicBezTo>
                    <a:pt x="173" y="1"/>
                    <a:pt x="136" y="14"/>
                    <a:pt x="106" y="43"/>
                  </a:cubicBezTo>
                  <a:cubicBezTo>
                    <a:pt x="1" y="137"/>
                    <a:pt x="71" y="312"/>
                    <a:pt x="211" y="312"/>
                  </a:cubicBezTo>
                  <a:cubicBezTo>
                    <a:pt x="293" y="312"/>
                    <a:pt x="364" y="242"/>
                    <a:pt x="364" y="160"/>
                  </a:cubicBezTo>
                  <a:cubicBezTo>
                    <a:pt x="372" y="64"/>
                    <a:pt x="291" y="1"/>
                    <a:pt x="21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39" name="Google Shape;1739;g1e814feaf5c_1_4187"/>
            <p:cNvSpPr/>
            <p:nvPr/>
          </p:nvSpPr>
          <p:spPr>
            <a:xfrm>
              <a:off x="6189600" y="1592700"/>
              <a:ext cx="9500" cy="7825"/>
            </a:xfrm>
            <a:custGeom>
              <a:avLst/>
              <a:gdLst/>
              <a:ahLst/>
              <a:cxnLst/>
              <a:rect l="l" t="t" r="r" b="b"/>
              <a:pathLst>
                <a:path w="380" h="313" extrusionOk="0">
                  <a:moveTo>
                    <a:pt x="218" y="0"/>
                  </a:moveTo>
                  <a:cubicBezTo>
                    <a:pt x="102" y="0"/>
                    <a:pt x="0" y="152"/>
                    <a:pt x="99" y="269"/>
                  </a:cubicBezTo>
                  <a:cubicBezTo>
                    <a:pt x="128" y="298"/>
                    <a:pt x="169" y="313"/>
                    <a:pt x="210" y="313"/>
                  </a:cubicBezTo>
                  <a:cubicBezTo>
                    <a:pt x="251" y="313"/>
                    <a:pt x="292" y="298"/>
                    <a:pt x="321" y="269"/>
                  </a:cubicBezTo>
                  <a:cubicBezTo>
                    <a:pt x="380" y="210"/>
                    <a:pt x="380" y="105"/>
                    <a:pt x="321" y="46"/>
                  </a:cubicBezTo>
                  <a:cubicBezTo>
                    <a:pt x="289" y="14"/>
                    <a:pt x="253" y="0"/>
                    <a:pt x="21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0" name="Google Shape;1740;g1e814feaf5c_1_4187"/>
            <p:cNvSpPr/>
            <p:nvPr/>
          </p:nvSpPr>
          <p:spPr>
            <a:xfrm>
              <a:off x="6054300" y="1533150"/>
              <a:ext cx="7925" cy="7700"/>
            </a:xfrm>
            <a:custGeom>
              <a:avLst/>
              <a:gdLst/>
              <a:ahLst/>
              <a:cxnLst/>
              <a:rect l="l" t="t" r="r" b="b"/>
              <a:pathLst>
                <a:path w="317" h="308" extrusionOk="0">
                  <a:moveTo>
                    <a:pt x="159" y="1"/>
                  </a:moveTo>
                  <a:cubicBezTo>
                    <a:pt x="80" y="1"/>
                    <a:pt x="1" y="53"/>
                    <a:pt x="1" y="159"/>
                  </a:cubicBezTo>
                  <a:cubicBezTo>
                    <a:pt x="1" y="258"/>
                    <a:pt x="80" y="308"/>
                    <a:pt x="159" y="308"/>
                  </a:cubicBezTo>
                  <a:cubicBezTo>
                    <a:pt x="238" y="308"/>
                    <a:pt x="317" y="258"/>
                    <a:pt x="317" y="159"/>
                  </a:cubicBezTo>
                  <a:cubicBezTo>
                    <a:pt x="317" y="53"/>
                    <a:pt x="238" y="1"/>
                    <a:pt x="15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1" name="Google Shape;1741;g1e814feaf5c_1_4187"/>
            <p:cNvSpPr/>
            <p:nvPr/>
          </p:nvSpPr>
          <p:spPr>
            <a:xfrm>
              <a:off x="5915100" y="1586900"/>
              <a:ext cx="9600" cy="7725"/>
            </a:xfrm>
            <a:custGeom>
              <a:avLst/>
              <a:gdLst/>
              <a:ahLst/>
              <a:cxnLst/>
              <a:rect l="l" t="t" r="r" b="b"/>
              <a:pathLst>
                <a:path w="384" h="309" extrusionOk="0">
                  <a:moveTo>
                    <a:pt x="180" y="1"/>
                  </a:moveTo>
                  <a:cubicBezTo>
                    <a:pt x="138" y="1"/>
                    <a:pt x="94" y="15"/>
                    <a:pt x="59" y="44"/>
                  </a:cubicBezTo>
                  <a:cubicBezTo>
                    <a:pt x="0" y="103"/>
                    <a:pt x="0" y="208"/>
                    <a:pt x="59" y="267"/>
                  </a:cubicBezTo>
                  <a:cubicBezTo>
                    <a:pt x="93" y="296"/>
                    <a:pt x="130" y="308"/>
                    <a:pt x="164" y="308"/>
                  </a:cubicBezTo>
                  <a:cubicBezTo>
                    <a:pt x="284" y="308"/>
                    <a:pt x="383" y="162"/>
                    <a:pt x="293" y="44"/>
                  </a:cubicBezTo>
                  <a:cubicBezTo>
                    <a:pt x="263" y="15"/>
                    <a:pt x="222" y="1"/>
                    <a:pt x="18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2" name="Google Shape;1742;g1e814feaf5c_1_4187"/>
            <p:cNvSpPr/>
            <p:nvPr/>
          </p:nvSpPr>
          <p:spPr>
            <a:xfrm>
              <a:off x="5855725" y="1722825"/>
              <a:ext cx="9075" cy="7950"/>
            </a:xfrm>
            <a:custGeom>
              <a:avLst/>
              <a:gdLst/>
              <a:ahLst/>
              <a:cxnLst/>
              <a:rect l="l" t="t" r="r" b="b"/>
              <a:pathLst>
                <a:path w="363" h="318" extrusionOk="0">
                  <a:moveTo>
                    <a:pt x="164" y="1"/>
                  </a:moveTo>
                  <a:cubicBezTo>
                    <a:pt x="70" y="1"/>
                    <a:pt x="0" y="71"/>
                    <a:pt x="0" y="153"/>
                  </a:cubicBezTo>
                  <a:cubicBezTo>
                    <a:pt x="0" y="249"/>
                    <a:pt x="77" y="318"/>
                    <a:pt x="159" y="318"/>
                  </a:cubicBezTo>
                  <a:cubicBezTo>
                    <a:pt x="197" y="318"/>
                    <a:pt x="236" y="303"/>
                    <a:pt x="269" y="270"/>
                  </a:cubicBezTo>
                  <a:cubicBezTo>
                    <a:pt x="363" y="176"/>
                    <a:pt x="304" y="1"/>
                    <a:pt x="16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3" name="Google Shape;1743;g1e814feaf5c_1_4187"/>
            <p:cNvSpPr/>
            <p:nvPr/>
          </p:nvSpPr>
          <p:spPr>
            <a:xfrm>
              <a:off x="5951650" y="1935925"/>
              <a:ext cx="18575" cy="15775"/>
            </a:xfrm>
            <a:custGeom>
              <a:avLst/>
              <a:gdLst/>
              <a:ahLst/>
              <a:cxnLst/>
              <a:rect l="l" t="t" r="r" b="b"/>
              <a:pathLst>
                <a:path w="743" h="631" extrusionOk="0">
                  <a:moveTo>
                    <a:pt x="359" y="1"/>
                  </a:moveTo>
                  <a:cubicBezTo>
                    <a:pt x="241" y="1"/>
                    <a:pt x="123" y="65"/>
                    <a:pt x="71" y="192"/>
                  </a:cubicBezTo>
                  <a:cubicBezTo>
                    <a:pt x="1" y="356"/>
                    <a:pt x="71" y="532"/>
                    <a:pt x="234" y="602"/>
                  </a:cubicBezTo>
                  <a:cubicBezTo>
                    <a:pt x="278" y="622"/>
                    <a:pt x="323" y="631"/>
                    <a:pt x="366" y="631"/>
                  </a:cubicBezTo>
                  <a:cubicBezTo>
                    <a:pt x="573" y="631"/>
                    <a:pt x="743" y="418"/>
                    <a:pt x="656" y="204"/>
                  </a:cubicBezTo>
                  <a:cubicBezTo>
                    <a:pt x="602" y="68"/>
                    <a:pt x="480" y="1"/>
                    <a:pt x="35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4" name="Google Shape;1744;g1e814feaf5c_1_4187"/>
            <p:cNvSpPr/>
            <p:nvPr/>
          </p:nvSpPr>
          <p:spPr>
            <a:xfrm>
              <a:off x="6129925" y="1939425"/>
              <a:ext cx="19175" cy="16000"/>
            </a:xfrm>
            <a:custGeom>
              <a:avLst/>
              <a:gdLst/>
              <a:ahLst/>
              <a:cxnLst/>
              <a:rect l="l" t="t" r="r" b="b"/>
              <a:pathLst>
                <a:path w="767" h="640" extrusionOk="0">
                  <a:moveTo>
                    <a:pt x="374" y="0"/>
                  </a:moveTo>
                  <a:cubicBezTo>
                    <a:pt x="163" y="0"/>
                    <a:pt x="0" y="215"/>
                    <a:pt x="88" y="438"/>
                  </a:cubicBezTo>
                  <a:cubicBezTo>
                    <a:pt x="132" y="562"/>
                    <a:pt x="250" y="639"/>
                    <a:pt x="375" y="639"/>
                  </a:cubicBezTo>
                  <a:cubicBezTo>
                    <a:pt x="416" y="639"/>
                    <a:pt x="457" y="631"/>
                    <a:pt x="497" y="614"/>
                  </a:cubicBezTo>
                  <a:cubicBezTo>
                    <a:pt x="755" y="509"/>
                    <a:pt x="766" y="146"/>
                    <a:pt x="509" y="29"/>
                  </a:cubicBezTo>
                  <a:cubicBezTo>
                    <a:pt x="463" y="9"/>
                    <a:pt x="418" y="0"/>
                    <a:pt x="37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5" name="Google Shape;1745;g1e814feaf5c_1_4187"/>
            <p:cNvSpPr/>
            <p:nvPr/>
          </p:nvSpPr>
          <p:spPr>
            <a:xfrm>
              <a:off x="6258750" y="1816400"/>
              <a:ext cx="19200" cy="15650"/>
            </a:xfrm>
            <a:custGeom>
              <a:avLst/>
              <a:gdLst/>
              <a:ahLst/>
              <a:cxnLst/>
              <a:rect l="l" t="t" r="r" b="b"/>
              <a:pathLst>
                <a:path w="768" h="626" extrusionOk="0">
                  <a:moveTo>
                    <a:pt x="394" y="1"/>
                  </a:moveTo>
                  <a:cubicBezTo>
                    <a:pt x="354" y="1"/>
                    <a:pt x="312" y="8"/>
                    <a:pt x="270" y="25"/>
                  </a:cubicBezTo>
                  <a:cubicBezTo>
                    <a:pt x="12" y="118"/>
                    <a:pt x="1" y="481"/>
                    <a:pt x="258" y="598"/>
                  </a:cubicBezTo>
                  <a:cubicBezTo>
                    <a:pt x="301" y="616"/>
                    <a:pt x="345" y="625"/>
                    <a:pt x="389" y="625"/>
                  </a:cubicBezTo>
                  <a:cubicBezTo>
                    <a:pt x="512" y="625"/>
                    <a:pt x="627" y="555"/>
                    <a:pt x="679" y="434"/>
                  </a:cubicBezTo>
                  <a:cubicBezTo>
                    <a:pt x="768" y="217"/>
                    <a:pt x="607" y="1"/>
                    <a:pt x="39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6" name="Google Shape;1746;g1e814feaf5c_1_4187"/>
            <p:cNvSpPr/>
            <p:nvPr/>
          </p:nvSpPr>
          <p:spPr>
            <a:xfrm>
              <a:off x="6262425" y="1638300"/>
              <a:ext cx="18575" cy="15825"/>
            </a:xfrm>
            <a:custGeom>
              <a:avLst/>
              <a:gdLst/>
              <a:ahLst/>
              <a:cxnLst/>
              <a:rect l="l" t="t" r="r" b="b"/>
              <a:pathLst>
                <a:path w="743" h="633" extrusionOk="0">
                  <a:moveTo>
                    <a:pt x="384" y="1"/>
                  </a:moveTo>
                  <a:cubicBezTo>
                    <a:pt x="266" y="1"/>
                    <a:pt x="151" y="62"/>
                    <a:pt x="99" y="188"/>
                  </a:cubicBezTo>
                  <a:cubicBezTo>
                    <a:pt x="0" y="406"/>
                    <a:pt x="170" y="632"/>
                    <a:pt x="380" y="632"/>
                  </a:cubicBezTo>
                  <a:cubicBezTo>
                    <a:pt x="418" y="632"/>
                    <a:pt x="458" y="625"/>
                    <a:pt x="497" y="609"/>
                  </a:cubicBezTo>
                  <a:cubicBezTo>
                    <a:pt x="661" y="550"/>
                    <a:pt x="743" y="363"/>
                    <a:pt x="684" y="200"/>
                  </a:cubicBezTo>
                  <a:cubicBezTo>
                    <a:pt x="630" y="68"/>
                    <a:pt x="506" y="1"/>
                    <a:pt x="38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7" name="Google Shape;1747;g1e814feaf5c_1_4187"/>
            <p:cNvSpPr/>
            <p:nvPr/>
          </p:nvSpPr>
          <p:spPr>
            <a:xfrm>
              <a:off x="6138700" y="1509775"/>
              <a:ext cx="18575" cy="15775"/>
            </a:xfrm>
            <a:custGeom>
              <a:avLst/>
              <a:gdLst/>
              <a:ahLst/>
              <a:cxnLst/>
              <a:rect l="l" t="t" r="r" b="b"/>
              <a:pathLst>
                <a:path w="743" h="631" extrusionOk="0">
                  <a:moveTo>
                    <a:pt x="378" y="0"/>
                  </a:moveTo>
                  <a:cubicBezTo>
                    <a:pt x="171" y="0"/>
                    <a:pt x="1" y="214"/>
                    <a:pt x="88" y="427"/>
                  </a:cubicBezTo>
                  <a:cubicBezTo>
                    <a:pt x="141" y="563"/>
                    <a:pt x="260" y="630"/>
                    <a:pt x="380" y="630"/>
                  </a:cubicBezTo>
                  <a:cubicBezTo>
                    <a:pt x="497" y="630"/>
                    <a:pt x="615" y="566"/>
                    <a:pt x="673" y="439"/>
                  </a:cubicBezTo>
                  <a:cubicBezTo>
                    <a:pt x="743" y="287"/>
                    <a:pt x="661" y="99"/>
                    <a:pt x="509" y="29"/>
                  </a:cubicBezTo>
                  <a:cubicBezTo>
                    <a:pt x="465" y="9"/>
                    <a:pt x="421" y="0"/>
                    <a:pt x="37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8" name="Google Shape;1748;g1e814feaf5c_1_4187"/>
            <p:cNvSpPr/>
            <p:nvPr/>
          </p:nvSpPr>
          <p:spPr>
            <a:xfrm>
              <a:off x="5959850" y="1506050"/>
              <a:ext cx="19175" cy="15900"/>
            </a:xfrm>
            <a:custGeom>
              <a:avLst/>
              <a:gdLst/>
              <a:ahLst/>
              <a:cxnLst/>
              <a:rect l="l" t="t" r="r" b="b"/>
              <a:pathLst>
                <a:path w="767" h="636" extrusionOk="0">
                  <a:moveTo>
                    <a:pt x="390" y="1"/>
                  </a:moveTo>
                  <a:cubicBezTo>
                    <a:pt x="350" y="1"/>
                    <a:pt x="309" y="9"/>
                    <a:pt x="269" y="26"/>
                  </a:cubicBezTo>
                  <a:cubicBezTo>
                    <a:pt x="0" y="131"/>
                    <a:pt x="0" y="494"/>
                    <a:pt x="257" y="611"/>
                  </a:cubicBezTo>
                  <a:cubicBezTo>
                    <a:pt x="299" y="628"/>
                    <a:pt x="341" y="636"/>
                    <a:pt x="382" y="636"/>
                  </a:cubicBezTo>
                  <a:cubicBezTo>
                    <a:pt x="592" y="636"/>
                    <a:pt x="767" y="427"/>
                    <a:pt x="679" y="202"/>
                  </a:cubicBezTo>
                  <a:cubicBezTo>
                    <a:pt x="626" y="78"/>
                    <a:pt x="512" y="1"/>
                    <a:pt x="39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49" name="Google Shape;1749;g1e814feaf5c_1_4187"/>
            <p:cNvSpPr/>
            <p:nvPr/>
          </p:nvSpPr>
          <p:spPr>
            <a:xfrm>
              <a:off x="5830700" y="1629425"/>
              <a:ext cx="19200" cy="15825"/>
            </a:xfrm>
            <a:custGeom>
              <a:avLst/>
              <a:gdLst/>
              <a:ahLst/>
              <a:cxnLst/>
              <a:rect l="l" t="t" r="r" b="b"/>
              <a:pathLst>
                <a:path w="768" h="633" extrusionOk="0">
                  <a:moveTo>
                    <a:pt x="386" y="1"/>
                  </a:moveTo>
                  <a:cubicBezTo>
                    <a:pt x="268" y="1"/>
                    <a:pt x="152" y="71"/>
                    <a:pt x="100" y="192"/>
                  </a:cubicBezTo>
                  <a:cubicBezTo>
                    <a:pt x="0" y="412"/>
                    <a:pt x="175" y="633"/>
                    <a:pt x="388" y="633"/>
                  </a:cubicBezTo>
                  <a:cubicBezTo>
                    <a:pt x="424" y="633"/>
                    <a:pt x="461" y="626"/>
                    <a:pt x="498" y="613"/>
                  </a:cubicBezTo>
                  <a:cubicBezTo>
                    <a:pt x="756" y="508"/>
                    <a:pt x="767" y="145"/>
                    <a:pt x="510" y="28"/>
                  </a:cubicBezTo>
                  <a:cubicBezTo>
                    <a:pt x="470" y="10"/>
                    <a:pt x="428" y="1"/>
                    <a:pt x="3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0" name="Google Shape;1750;g1e814feaf5c_1_4187"/>
            <p:cNvSpPr/>
            <p:nvPr/>
          </p:nvSpPr>
          <p:spPr>
            <a:xfrm>
              <a:off x="5824150" y="1807475"/>
              <a:ext cx="21650" cy="16400"/>
            </a:xfrm>
            <a:custGeom>
              <a:avLst/>
              <a:gdLst/>
              <a:ahLst/>
              <a:cxnLst/>
              <a:rect l="l" t="t" r="r" b="b"/>
              <a:pathLst>
                <a:path w="866" h="656" extrusionOk="0">
                  <a:moveTo>
                    <a:pt x="495" y="0"/>
                  </a:moveTo>
                  <a:cubicBezTo>
                    <a:pt x="458" y="0"/>
                    <a:pt x="422" y="6"/>
                    <a:pt x="386" y="19"/>
                  </a:cubicBezTo>
                  <a:lnTo>
                    <a:pt x="386" y="31"/>
                  </a:lnTo>
                  <a:cubicBezTo>
                    <a:pt x="0" y="132"/>
                    <a:pt x="143" y="656"/>
                    <a:pt x="462" y="656"/>
                  </a:cubicBezTo>
                  <a:cubicBezTo>
                    <a:pt x="511" y="656"/>
                    <a:pt x="564" y="644"/>
                    <a:pt x="620" y="616"/>
                  </a:cubicBezTo>
                  <a:cubicBezTo>
                    <a:pt x="784" y="546"/>
                    <a:pt x="865" y="370"/>
                    <a:pt x="795" y="206"/>
                  </a:cubicBezTo>
                  <a:cubicBezTo>
                    <a:pt x="750" y="78"/>
                    <a:pt x="625" y="0"/>
                    <a:pt x="49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1" name="Google Shape;1751;g1e814feaf5c_1_4187"/>
            <p:cNvSpPr/>
            <p:nvPr/>
          </p:nvSpPr>
          <p:spPr>
            <a:xfrm>
              <a:off x="5853375" y="1914775"/>
              <a:ext cx="8800" cy="7775"/>
            </a:xfrm>
            <a:custGeom>
              <a:avLst/>
              <a:gdLst/>
              <a:ahLst/>
              <a:cxnLst/>
              <a:rect l="l" t="t" r="r" b="b"/>
              <a:pathLst>
                <a:path w="352" h="311" extrusionOk="0">
                  <a:moveTo>
                    <a:pt x="176" y="0"/>
                  </a:moveTo>
                  <a:cubicBezTo>
                    <a:pt x="135" y="0"/>
                    <a:pt x="94" y="15"/>
                    <a:pt x="59" y="44"/>
                  </a:cubicBezTo>
                  <a:cubicBezTo>
                    <a:pt x="1" y="103"/>
                    <a:pt x="1" y="208"/>
                    <a:pt x="59" y="266"/>
                  </a:cubicBezTo>
                  <a:cubicBezTo>
                    <a:pt x="94" y="296"/>
                    <a:pt x="135" y="310"/>
                    <a:pt x="176" y="310"/>
                  </a:cubicBezTo>
                  <a:cubicBezTo>
                    <a:pt x="217" y="310"/>
                    <a:pt x="258" y="296"/>
                    <a:pt x="293" y="266"/>
                  </a:cubicBezTo>
                  <a:cubicBezTo>
                    <a:pt x="352" y="208"/>
                    <a:pt x="352" y="103"/>
                    <a:pt x="293" y="44"/>
                  </a:cubicBezTo>
                  <a:cubicBezTo>
                    <a:pt x="258" y="15"/>
                    <a:pt x="217" y="0"/>
                    <a:pt x="17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2" name="Google Shape;1752;g1e814feaf5c_1_4187"/>
            <p:cNvSpPr/>
            <p:nvPr/>
          </p:nvSpPr>
          <p:spPr>
            <a:xfrm>
              <a:off x="6044650" y="1998250"/>
              <a:ext cx="9400" cy="8025"/>
            </a:xfrm>
            <a:custGeom>
              <a:avLst/>
              <a:gdLst/>
              <a:ahLst/>
              <a:cxnLst/>
              <a:rect l="l" t="t" r="r" b="b"/>
              <a:pathLst>
                <a:path w="376" h="321" extrusionOk="0">
                  <a:moveTo>
                    <a:pt x="165" y="0"/>
                  </a:moveTo>
                  <a:cubicBezTo>
                    <a:pt x="85" y="0"/>
                    <a:pt x="13" y="63"/>
                    <a:pt x="13" y="156"/>
                  </a:cubicBezTo>
                  <a:cubicBezTo>
                    <a:pt x="1" y="238"/>
                    <a:pt x="71" y="308"/>
                    <a:pt x="165" y="320"/>
                  </a:cubicBezTo>
                  <a:cubicBezTo>
                    <a:pt x="305" y="320"/>
                    <a:pt x="375" y="145"/>
                    <a:pt x="282" y="51"/>
                  </a:cubicBezTo>
                  <a:cubicBezTo>
                    <a:pt x="247" y="16"/>
                    <a:pt x="205" y="0"/>
                    <a:pt x="16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3" name="Google Shape;1753;g1e814feaf5c_1_4187"/>
            <p:cNvSpPr/>
            <p:nvPr/>
          </p:nvSpPr>
          <p:spPr>
            <a:xfrm>
              <a:off x="6238875" y="1922675"/>
              <a:ext cx="8500" cy="7775"/>
            </a:xfrm>
            <a:custGeom>
              <a:avLst/>
              <a:gdLst/>
              <a:ahLst/>
              <a:cxnLst/>
              <a:rect l="l" t="t" r="r" b="b"/>
              <a:pathLst>
                <a:path w="340" h="311" extrusionOk="0">
                  <a:moveTo>
                    <a:pt x="170" y="0"/>
                  </a:moveTo>
                  <a:cubicBezTo>
                    <a:pt x="129" y="0"/>
                    <a:pt x="88" y="15"/>
                    <a:pt x="59" y="44"/>
                  </a:cubicBezTo>
                  <a:cubicBezTo>
                    <a:pt x="0" y="102"/>
                    <a:pt x="0" y="208"/>
                    <a:pt x="59" y="266"/>
                  </a:cubicBezTo>
                  <a:cubicBezTo>
                    <a:pt x="88" y="295"/>
                    <a:pt x="129" y="310"/>
                    <a:pt x="170" y="310"/>
                  </a:cubicBezTo>
                  <a:cubicBezTo>
                    <a:pt x="211" y="310"/>
                    <a:pt x="252" y="295"/>
                    <a:pt x="281" y="266"/>
                  </a:cubicBezTo>
                  <a:cubicBezTo>
                    <a:pt x="339" y="208"/>
                    <a:pt x="339" y="102"/>
                    <a:pt x="281" y="44"/>
                  </a:cubicBezTo>
                  <a:cubicBezTo>
                    <a:pt x="252" y="15"/>
                    <a:pt x="211" y="0"/>
                    <a:pt x="17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4" name="Google Shape;1754;g1e814feaf5c_1_4187"/>
            <p:cNvSpPr/>
            <p:nvPr/>
          </p:nvSpPr>
          <p:spPr>
            <a:xfrm>
              <a:off x="6321625" y="1732475"/>
              <a:ext cx="9600" cy="7925"/>
            </a:xfrm>
            <a:custGeom>
              <a:avLst/>
              <a:gdLst/>
              <a:ahLst/>
              <a:cxnLst/>
              <a:rect l="l" t="t" r="r" b="b"/>
              <a:pathLst>
                <a:path w="384" h="317" extrusionOk="0">
                  <a:moveTo>
                    <a:pt x="217" y="0"/>
                  </a:moveTo>
                  <a:cubicBezTo>
                    <a:pt x="179" y="0"/>
                    <a:pt x="139" y="15"/>
                    <a:pt x="106" y="48"/>
                  </a:cubicBezTo>
                  <a:cubicBezTo>
                    <a:pt x="1" y="141"/>
                    <a:pt x="71" y="317"/>
                    <a:pt x="211" y="317"/>
                  </a:cubicBezTo>
                  <a:cubicBezTo>
                    <a:pt x="293" y="317"/>
                    <a:pt x="364" y="258"/>
                    <a:pt x="375" y="176"/>
                  </a:cubicBezTo>
                  <a:cubicBezTo>
                    <a:pt x="383" y="72"/>
                    <a:pt x="303" y="0"/>
                    <a:pt x="21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5" name="Google Shape;1755;g1e814feaf5c_1_4187"/>
            <p:cNvSpPr/>
            <p:nvPr/>
          </p:nvSpPr>
          <p:spPr>
            <a:xfrm>
              <a:off x="6246750" y="1538675"/>
              <a:ext cx="10200" cy="8025"/>
            </a:xfrm>
            <a:custGeom>
              <a:avLst/>
              <a:gdLst/>
              <a:ahLst/>
              <a:cxnLst/>
              <a:rect l="l" t="t" r="r" b="b"/>
              <a:pathLst>
                <a:path w="408" h="321" extrusionOk="0">
                  <a:moveTo>
                    <a:pt x="174" y="0"/>
                  </a:moveTo>
                  <a:cubicBezTo>
                    <a:pt x="135" y="0"/>
                    <a:pt x="95" y="16"/>
                    <a:pt x="59" y="55"/>
                  </a:cubicBezTo>
                  <a:cubicBezTo>
                    <a:pt x="1" y="113"/>
                    <a:pt x="1" y="219"/>
                    <a:pt x="59" y="277"/>
                  </a:cubicBezTo>
                  <a:cubicBezTo>
                    <a:pt x="89" y="306"/>
                    <a:pt x="130" y="321"/>
                    <a:pt x="171" y="321"/>
                  </a:cubicBezTo>
                  <a:cubicBezTo>
                    <a:pt x="211" y="321"/>
                    <a:pt x="252" y="306"/>
                    <a:pt x="282" y="277"/>
                  </a:cubicBezTo>
                  <a:cubicBezTo>
                    <a:pt x="407" y="170"/>
                    <a:pt x="299" y="0"/>
                    <a:pt x="17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6" name="Google Shape;1756;g1e814feaf5c_1_4187"/>
            <p:cNvSpPr/>
            <p:nvPr/>
          </p:nvSpPr>
          <p:spPr>
            <a:xfrm>
              <a:off x="6054675" y="1455500"/>
              <a:ext cx="9300" cy="7875"/>
            </a:xfrm>
            <a:custGeom>
              <a:avLst/>
              <a:gdLst/>
              <a:ahLst/>
              <a:cxnLst/>
              <a:rect l="l" t="t" r="r" b="b"/>
              <a:pathLst>
                <a:path w="372" h="315" extrusionOk="0">
                  <a:moveTo>
                    <a:pt x="206" y="0"/>
                  </a:moveTo>
                  <a:cubicBezTo>
                    <a:pt x="63" y="0"/>
                    <a:pt x="1" y="168"/>
                    <a:pt x="91" y="270"/>
                  </a:cubicBezTo>
                  <a:cubicBezTo>
                    <a:pt x="126" y="301"/>
                    <a:pt x="168" y="315"/>
                    <a:pt x="209" y="315"/>
                  </a:cubicBezTo>
                  <a:cubicBezTo>
                    <a:pt x="293" y="315"/>
                    <a:pt x="372" y="255"/>
                    <a:pt x="372" y="153"/>
                  </a:cubicBezTo>
                  <a:cubicBezTo>
                    <a:pt x="372" y="71"/>
                    <a:pt x="302" y="1"/>
                    <a:pt x="220" y="1"/>
                  </a:cubicBezTo>
                  <a:cubicBezTo>
                    <a:pt x="215" y="0"/>
                    <a:pt x="210" y="0"/>
                    <a:pt x="206"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7" name="Google Shape;1757;g1e814feaf5c_1_4187"/>
            <p:cNvSpPr/>
            <p:nvPr/>
          </p:nvSpPr>
          <p:spPr>
            <a:xfrm>
              <a:off x="5860975" y="1530925"/>
              <a:ext cx="10450" cy="8200"/>
            </a:xfrm>
            <a:custGeom>
              <a:avLst/>
              <a:gdLst/>
              <a:ahLst/>
              <a:cxnLst/>
              <a:rect l="l" t="t" r="r" b="b"/>
              <a:pathLst>
                <a:path w="418" h="328" extrusionOk="0">
                  <a:moveTo>
                    <a:pt x="177" y="1"/>
                  </a:moveTo>
                  <a:cubicBezTo>
                    <a:pt x="138" y="1"/>
                    <a:pt x="99" y="15"/>
                    <a:pt x="71" y="49"/>
                  </a:cubicBezTo>
                  <a:cubicBezTo>
                    <a:pt x="1" y="107"/>
                    <a:pt x="1" y="213"/>
                    <a:pt x="71" y="271"/>
                  </a:cubicBezTo>
                  <a:cubicBezTo>
                    <a:pt x="105" y="311"/>
                    <a:pt x="145" y="327"/>
                    <a:pt x="184" y="327"/>
                  </a:cubicBezTo>
                  <a:cubicBezTo>
                    <a:pt x="306" y="327"/>
                    <a:pt x="418" y="164"/>
                    <a:pt x="293" y="49"/>
                  </a:cubicBezTo>
                  <a:cubicBezTo>
                    <a:pt x="263" y="18"/>
                    <a:pt x="219" y="1"/>
                    <a:pt x="17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8" name="Google Shape;1758;g1e814feaf5c_1_4187"/>
            <p:cNvSpPr/>
            <p:nvPr/>
          </p:nvSpPr>
          <p:spPr>
            <a:xfrm>
              <a:off x="5777725" y="1721325"/>
              <a:ext cx="9275" cy="7850"/>
            </a:xfrm>
            <a:custGeom>
              <a:avLst/>
              <a:gdLst/>
              <a:ahLst/>
              <a:cxnLst/>
              <a:rect l="l" t="t" r="r" b="b"/>
              <a:pathLst>
                <a:path w="371" h="314" extrusionOk="0">
                  <a:moveTo>
                    <a:pt x="152" y="1"/>
                  </a:moveTo>
                  <a:cubicBezTo>
                    <a:pt x="69" y="1"/>
                    <a:pt x="8" y="68"/>
                    <a:pt x="8" y="154"/>
                  </a:cubicBezTo>
                  <a:cubicBezTo>
                    <a:pt x="0" y="251"/>
                    <a:pt x="80" y="314"/>
                    <a:pt x="165" y="314"/>
                  </a:cubicBezTo>
                  <a:cubicBezTo>
                    <a:pt x="204" y="314"/>
                    <a:pt x="244" y="301"/>
                    <a:pt x="277" y="271"/>
                  </a:cubicBezTo>
                  <a:cubicBezTo>
                    <a:pt x="371" y="178"/>
                    <a:pt x="312" y="2"/>
                    <a:pt x="172" y="2"/>
                  </a:cubicBezTo>
                  <a:cubicBezTo>
                    <a:pt x="165" y="1"/>
                    <a:pt x="158" y="1"/>
                    <a:pt x="15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9" name="Google Shape;1759;g1e814feaf5c_1_4187"/>
            <p:cNvSpPr/>
            <p:nvPr/>
          </p:nvSpPr>
          <p:spPr>
            <a:xfrm>
              <a:off x="3704300" y="1710800"/>
              <a:ext cx="37425" cy="29475"/>
            </a:xfrm>
            <a:custGeom>
              <a:avLst/>
              <a:gdLst/>
              <a:ahLst/>
              <a:cxnLst/>
              <a:rect l="l" t="t" r="r" b="b"/>
              <a:pathLst>
                <a:path w="1497" h="1179" extrusionOk="0">
                  <a:moveTo>
                    <a:pt x="865" y="1"/>
                  </a:moveTo>
                  <a:cubicBezTo>
                    <a:pt x="720" y="1"/>
                    <a:pt x="576" y="56"/>
                    <a:pt x="467" y="166"/>
                  </a:cubicBezTo>
                  <a:cubicBezTo>
                    <a:pt x="1" y="569"/>
                    <a:pt x="393" y="1178"/>
                    <a:pt x="849" y="1178"/>
                  </a:cubicBezTo>
                  <a:cubicBezTo>
                    <a:pt x="988" y="1178"/>
                    <a:pt x="1134" y="1122"/>
                    <a:pt x="1262" y="985"/>
                  </a:cubicBezTo>
                  <a:cubicBezTo>
                    <a:pt x="1485" y="762"/>
                    <a:pt x="1496" y="400"/>
                    <a:pt x="1274" y="177"/>
                  </a:cubicBezTo>
                  <a:cubicBezTo>
                    <a:pt x="1161" y="59"/>
                    <a:pt x="1013" y="1"/>
                    <a:pt x="86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0" name="Google Shape;1760;g1e814feaf5c_1_4187"/>
            <p:cNvSpPr/>
            <p:nvPr/>
          </p:nvSpPr>
          <p:spPr>
            <a:xfrm>
              <a:off x="3761675" y="1711700"/>
              <a:ext cx="38550" cy="28900"/>
            </a:xfrm>
            <a:custGeom>
              <a:avLst/>
              <a:gdLst/>
              <a:ahLst/>
              <a:cxnLst/>
              <a:rect l="l" t="t" r="r" b="b"/>
              <a:pathLst>
                <a:path w="1542" h="1156" extrusionOk="0">
                  <a:moveTo>
                    <a:pt x="766" y="1"/>
                  </a:moveTo>
                  <a:cubicBezTo>
                    <a:pt x="261" y="1"/>
                    <a:pt x="0" y="613"/>
                    <a:pt x="359" y="972"/>
                  </a:cubicBezTo>
                  <a:cubicBezTo>
                    <a:pt x="469" y="1094"/>
                    <a:pt x="619" y="1155"/>
                    <a:pt x="771" y="1155"/>
                  </a:cubicBezTo>
                  <a:cubicBezTo>
                    <a:pt x="912" y="1155"/>
                    <a:pt x="1054" y="1102"/>
                    <a:pt x="1167" y="996"/>
                  </a:cubicBezTo>
                  <a:cubicBezTo>
                    <a:pt x="1541" y="633"/>
                    <a:pt x="1295" y="13"/>
                    <a:pt x="781" y="1"/>
                  </a:cubicBezTo>
                  <a:cubicBezTo>
                    <a:pt x="776" y="1"/>
                    <a:pt x="771" y="1"/>
                    <a:pt x="76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1" name="Google Shape;1761;g1e814feaf5c_1_4187"/>
            <p:cNvSpPr/>
            <p:nvPr/>
          </p:nvSpPr>
          <p:spPr>
            <a:xfrm>
              <a:off x="3767525" y="1656900"/>
              <a:ext cx="30350" cy="28875"/>
            </a:xfrm>
            <a:custGeom>
              <a:avLst/>
              <a:gdLst/>
              <a:ahLst/>
              <a:cxnLst/>
              <a:rect l="l" t="t" r="r" b="b"/>
              <a:pathLst>
                <a:path w="1214" h="1155" extrusionOk="0">
                  <a:moveTo>
                    <a:pt x="583" y="0"/>
                  </a:moveTo>
                  <a:cubicBezTo>
                    <a:pt x="294" y="0"/>
                    <a:pt x="16" y="224"/>
                    <a:pt x="8" y="567"/>
                  </a:cubicBezTo>
                  <a:cubicBezTo>
                    <a:pt x="1" y="918"/>
                    <a:pt x="281" y="1155"/>
                    <a:pt x="579" y="1155"/>
                  </a:cubicBezTo>
                  <a:cubicBezTo>
                    <a:pt x="718" y="1155"/>
                    <a:pt x="860" y="1103"/>
                    <a:pt x="980" y="988"/>
                  </a:cubicBezTo>
                  <a:cubicBezTo>
                    <a:pt x="1202" y="778"/>
                    <a:pt x="1213" y="415"/>
                    <a:pt x="991" y="181"/>
                  </a:cubicBezTo>
                  <a:cubicBezTo>
                    <a:pt x="874" y="56"/>
                    <a:pt x="727" y="0"/>
                    <a:pt x="58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2" name="Google Shape;1762;g1e814feaf5c_1_4187"/>
            <p:cNvSpPr/>
            <p:nvPr/>
          </p:nvSpPr>
          <p:spPr>
            <a:xfrm>
              <a:off x="3710975" y="1655925"/>
              <a:ext cx="31925" cy="28650"/>
            </a:xfrm>
            <a:custGeom>
              <a:avLst/>
              <a:gdLst/>
              <a:ahLst/>
              <a:cxnLst/>
              <a:rect l="l" t="t" r="r" b="b"/>
              <a:pathLst>
                <a:path w="1277" h="1146" extrusionOk="0">
                  <a:moveTo>
                    <a:pt x="639" y="0"/>
                  </a:moveTo>
                  <a:cubicBezTo>
                    <a:pt x="496" y="0"/>
                    <a:pt x="355" y="53"/>
                    <a:pt x="247" y="161"/>
                  </a:cubicBezTo>
                  <a:cubicBezTo>
                    <a:pt x="13" y="372"/>
                    <a:pt x="1" y="746"/>
                    <a:pt x="223" y="969"/>
                  </a:cubicBezTo>
                  <a:cubicBezTo>
                    <a:pt x="336" y="1087"/>
                    <a:pt x="484" y="1146"/>
                    <a:pt x="634" y="1146"/>
                  </a:cubicBezTo>
                  <a:cubicBezTo>
                    <a:pt x="780" y="1146"/>
                    <a:pt x="927" y="1090"/>
                    <a:pt x="1042" y="980"/>
                  </a:cubicBezTo>
                  <a:cubicBezTo>
                    <a:pt x="1264" y="770"/>
                    <a:pt x="1276" y="407"/>
                    <a:pt x="1054" y="173"/>
                  </a:cubicBezTo>
                  <a:cubicBezTo>
                    <a:pt x="940" y="59"/>
                    <a:pt x="789" y="0"/>
                    <a:pt x="63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3" name="Google Shape;1763;g1e814feaf5c_1_4187"/>
            <p:cNvSpPr/>
            <p:nvPr/>
          </p:nvSpPr>
          <p:spPr>
            <a:xfrm>
              <a:off x="3703325" y="1753400"/>
              <a:ext cx="38675" cy="31650"/>
            </a:xfrm>
            <a:custGeom>
              <a:avLst/>
              <a:gdLst/>
              <a:ahLst/>
              <a:cxnLst/>
              <a:rect l="l" t="t" r="r" b="b"/>
              <a:pathLst>
                <a:path w="1547" h="1266" extrusionOk="0">
                  <a:moveTo>
                    <a:pt x="778" y="0"/>
                  </a:moveTo>
                  <a:cubicBezTo>
                    <a:pt x="529" y="0"/>
                    <a:pt x="295" y="145"/>
                    <a:pt x="190" y="380"/>
                  </a:cubicBezTo>
                  <a:cubicBezTo>
                    <a:pt x="1" y="819"/>
                    <a:pt x="346" y="1266"/>
                    <a:pt x="771" y="1266"/>
                  </a:cubicBezTo>
                  <a:cubicBezTo>
                    <a:pt x="844" y="1266"/>
                    <a:pt x="921" y="1252"/>
                    <a:pt x="997" y="1223"/>
                  </a:cubicBezTo>
                  <a:cubicBezTo>
                    <a:pt x="1524" y="1024"/>
                    <a:pt x="1547" y="287"/>
                    <a:pt x="1032" y="53"/>
                  </a:cubicBezTo>
                  <a:cubicBezTo>
                    <a:pt x="949" y="17"/>
                    <a:pt x="863" y="0"/>
                    <a:pt x="77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4" name="Google Shape;1764;g1e814feaf5c_1_4187"/>
            <p:cNvSpPr/>
            <p:nvPr/>
          </p:nvSpPr>
          <p:spPr>
            <a:xfrm>
              <a:off x="3763275" y="1754550"/>
              <a:ext cx="38100" cy="31700"/>
            </a:xfrm>
            <a:custGeom>
              <a:avLst/>
              <a:gdLst/>
              <a:ahLst/>
              <a:cxnLst/>
              <a:rect l="l" t="t" r="r" b="b"/>
              <a:pathLst>
                <a:path w="1524" h="1268" extrusionOk="0">
                  <a:moveTo>
                    <a:pt x="758" y="1"/>
                  </a:moveTo>
                  <a:cubicBezTo>
                    <a:pt x="341" y="1"/>
                    <a:pt x="1" y="431"/>
                    <a:pt x="167" y="861"/>
                  </a:cubicBezTo>
                  <a:cubicBezTo>
                    <a:pt x="266" y="1113"/>
                    <a:pt x="503" y="1268"/>
                    <a:pt x="756" y="1268"/>
                  </a:cubicBezTo>
                  <a:cubicBezTo>
                    <a:pt x="832" y="1268"/>
                    <a:pt x="910" y="1253"/>
                    <a:pt x="986" y="1224"/>
                  </a:cubicBezTo>
                  <a:cubicBezTo>
                    <a:pt x="1512" y="1013"/>
                    <a:pt x="1524" y="288"/>
                    <a:pt x="1009" y="54"/>
                  </a:cubicBezTo>
                  <a:cubicBezTo>
                    <a:pt x="925" y="17"/>
                    <a:pt x="840" y="1"/>
                    <a:pt x="75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5" name="Google Shape;1765;g1e814feaf5c_1_4187"/>
            <p:cNvSpPr/>
            <p:nvPr/>
          </p:nvSpPr>
          <p:spPr>
            <a:xfrm>
              <a:off x="3806050" y="1713575"/>
              <a:ext cx="38375" cy="31650"/>
            </a:xfrm>
            <a:custGeom>
              <a:avLst/>
              <a:gdLst/>
              <a:ahLst/>
              <a:cxnLst/>
              <a:rect l="l" t="t" r="r" b="b"/>
              <a:pathLst>
                <a:path w="1535" h="1266" extrusionOk="0">
                  <a:moveTo>
                    <a:pt x="769" y="0"/>
                  </a:moveTo>
                  <a:cubicBezTo>
                    <a:pt x="694" y="0"/>
                    <a:pt x="616" y="14"/>
                    <a:pt x="538" y="43"/>
                  </a:cubicBezTo>
                  <a:cubicBezTo>
                    <a:pt x="23" y="254"/>
                    <a:pt x="0" y="979"/>
                    <a:pt x="515" y="1213"/>
                  </a:cubicBezTo>
                  <a:cubicBezTo>
                    <a:pt x="595" y="1249"/>
                    <a:pt x="679" y="1265"/>
                    <a:pt x="762" y="1265"/>
                  </a:cubicBezTo>
                  <a:cubicBezTo>
                    <a:pt x="1006" y="1265"/>
                    <a:pt x="1241" y="1121"/>
                    <a:pt x="1345" y="885"/>
                  </a:cubicBezTo>
                  <a:cubicBezTo>
                    <a:pt x="1535" y="447"/>
                    <a:pt x="1198" y="0"/>
                    <a:pt x="7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6" name="Google Shape;1766;g1e814feaf5c_1_4187"/>
            <p:cNvSpPr/>
            <p:nvPr/>
          </p:nvSpPr>
          <p:spPr>
            <a:xfrm>
              <a:off x="3807200" y="1654275"/>
              <a:ext cx="37175" cy="31625"/>
            </a:xfrm>
            <a:custGeom>
              <a:avLst/>
              <a:gdLst/>
              <a:ahLst/>
              <a:cxnLst/>
              <a:rect l="l" t="t" r="r" b="b"/>
              <a:pathLst>
                <a:path w="1487" h="1265" extrusionOk="0">
                  <a:moveTo>
                    <a:pt x="776" y="1"/>
                  </a:moveTo>
                  <a:cubicBezTo>
                    <a:pt x="543" y="1"/>
                    <a:pt x="309" y="126"/>
                    <a:pt x="200" y="379"/>
                  </a:cubicBezTo>
                  <a:cubicBezTo>
                    <a:pt x="0" y="818"/>
                    <a:pt x="344" y="1265"/>
                    <a:pt x="776" y="1265"/>
                  </a:cubicBezTo>
                  <a:cubicBezTo>
                    <a:pt x="851" y="1265"/>
                    <a:pt x="929" y="1251"/>
                    <a:pt x="1007" y="1222"/>
                  </a:cubicBezTo>
                  <a:cubicBezTo>
                    <a:pt x="1323" y="1093"/>
                    <a:pt x="1487" y="719"/>
                    <a:pt x="1358" y="403"/>
                  </a:cubicBezTo>
                  <a:cubicBezTo>
                    <a:pt x="1257" y="135"/>
                    <a:pt x="1017" y="1"/>
                    <a:pt x="77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7" name="Google Shape;1767;g1e814feaf5c_1_4187"/>
            <p:cNvSpPr/>
            <p:nvPr/>
          </p:nvSpPr>
          <p:spPr>
            <a:xfrm>
              <a:off x="3766225" y="1611400"/>
              <a:ext cx="36925" cy="31725"/>
            </a:xfrm>
            <a:custGeom>
              <a:avLst/>
              <a:gdLst/>
              <a:ahLst/>
              <a:cxnLst/>
              <a:rect l="l" t="t" r="r" b="b"/>
              <a:pathLst>
                <a:path w="1477" h="1269" extrusionOk="0">
                  <a:moveTo>
                    <a:pt x="747" y="1"/>
                  </a:moveTo>
                  <a:cubicBezTo>
                    <a:pt x="335" y="1"/>
                    <a:pt x="1" y="429"/>
                    <a:pt x="166" y="866"/>
                  </a:cubicBezTo>
                  <a:cubicBezTo>
                    <a:pt x="273" y="1134"/>
                    <a:pt x="516" y="1268"/>
                    <a:pt x="758" y="1268"/>
                  </a:cubicBezTo>
                  <a:cubicBezTo>
                    <a:pt x="993" y="1268"/>
                    <a:pt x="1226" y="1143"/>
                    <a:pt x="1336" y="889"/>
                  </a:cubicBezTo>
                  <a:cubicBezTo>
                    <a:pt x="1476" y="562"/>
                    <a:pt x="1336" y="199"/>
                    <a:pt x="1008" y="59"/>
                  </a:cubicBezTo>
                  <a:cubicBezTo>
                    <a:pt x="920" y="19"/>
                    <a:pt x="832" y="1"/>
                    <a:pt x="74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8" name="Google Shape;1768;g1e814feaf5c_1_4187"/>
            <p:cNvSpPr/>
            <p:nvPr/>
          </p:nvSpPr>
          <p:spPr>
            <a:xfrm>
              <a:off x="3706275" y="1610125"/>
              <a:ext cx="37200" cy="31725"/>
            </a:xfrm>
            <a:custGeom>
              <a:avLst/>
              <a:gdLst/>
              <a:ahLst/>
              <a:cxnLst/>
              <a:rect l="l" t="t" r="r" b="b"/>
              <a:pathLst>
                <a:path w="1488" h="1269" extrusionOk="0">
                  <a:moveTo>
                    <a:pt x="775" y="0"/>
                  </a:moveTo>
                  <a:cubicBezTo>
                    <a:pt x="540" y="0"/>
                    <a:pt x="304" y="126"/>
                    <a:pt x="189" y="379"/>
                  </a:cubicBezTo>
                  <a:cubicBezTo>
                    <a:pt x="1" y="815"/>
                    <a:pt x="341" y="1268"/>
                    <a:pt x="770" y="1268"/>
                  </a:cubicBezTo>
                  <a:cubicBezTo>
                    <a:pt x="847" y="1268"/>
                    <a:pt x="927" y="1253"/>
                    <a:pt x="1008" y="1221"/>
                  </a:cubicBezTo>
                  <a:cubicBezTo>
                    <a:pt x="1324" y="1093"/>
                    <a:pt x="1487" y="730"/>
                    <a:pt x="1359" y="402"/>
                  </a:cubicBezTo>
                  <a:cubicBezTo>
                    <a:pt x="1258" y="135"/>
                    <a:pt x="1017" y="0"/>
                    <a:pt x="7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9" name="Google Shape;1769;g1e814feaf5c_1_4187"/>
            <p:cNvSpPr/>
            <p:nvPr/>
          </p:nvSpPr>
          <p:spPr>
            <a:xfrm>
              <a:off x="3663300" y="1651275"/>
              <a:ext cx="38350" cy="31525"/>
            </a:xfrm>
            <a:custGeom>
              <a:avLst/>
              <a:gdLst/>
              <a:ahLst/>
              <a:cxnLst/>
              <a:rect l="l" t="t" r="r" b="b"/>
              <a:pathLst>
                <a:path w="1534" h="1261" extrusionOk="0">
                  <a:moveTo>
                    <a:pt x="769" y="1"/>
                  </a:moveTo>
                  <a:cubicBezTo>
                    <a:pt x="523" y="1"/>
                    <a:pt x="292" y="141"/>
                    <a:pt x="188" y="382"/>
                  </a:cubicBezTo>
                  <a:cubicBezTo>
                    <a:pt x="0" y="817"/>
                    <a:pt x="339" y="1261"/>
                    <a:pt x="759" y="1261"/>
                  </a:cubicBezTo>
                  <a:cubicBezTo>
                    <a:pt x="836" y="1261"/>
                    <a:pt x="916" y="1246"/>
                    <a:pt x="995" y="1213"/>
                  </a:cubicBezTo>
                  <a:cubicBezTo>
                    <a:pt x="1522" y="1014"/>
                    <a:pt x="1533" y="277"/>
                    <a:pt x="1030" y="55"/>
                  </a:cubicBezTo>
                  <a:cubicBezTo>
                    <a:pt x="945" y="18"/>
                    <a:pt x="856" y="1"/>
                    <a:pt x="7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0" name="Google Shape;1770;g1e814feaf5c_1_4187"/>
            <p:cNvSpPr/>
            <p:nvPr/>
          </p:nvSpPr>
          <p:spPr>
            <a:xfrm>
              <a:off x="3663600" y="1710650"/>
              <a:ext cx="36925" cy="31500"/>
            </a:xfrm>
            <a:custGeom>
              <a:avLst/>
              <a:gdLst/>
              <a:ahLst/>
              <a:cxnLst/>
              <a:rect l="l" t="t" r="r" b="b"/>
              <a:pathLst>
                <a:path w="1477" h="1260" extrusionOk="0">
                  <a:moveTo>
                    <a:pt x="711" y="0"/>
                  </a:moveTo>
                  <a:cubicBezTo>
                    <a:pt x="636" y="0"/>
                    <a:pt x="558" y="14"/>
                    <a:pt x="480" y="43"/>
                  </a:cubicBezTo>
                  <a:cubicBezTo>
                    <a:pt x="153" y="172"/>
                    <a:pt x="1" y="534"/>
                    <a:pt x="118" y="862"/>
                  </a:cubicBezTo>
                  <a:cubicBezTo>
                    <a:pt x="225" y="1125"/>
                    <a:pt x="468" y="1260"/>
                    <a:pt x="710" y="1260"/>
                  </a:cubicBezTo>
                  <a:cubicBezTo>
                    <a:pt x="942" y="1260"/>
                    <a:pt x="1173" y="1137"/>
                    <a:pt x="1288" y="885"/>
                  </a:cubicBezTo>
                  <a:cubicBezTo>
                    <a:pt x="1477" y="447"/>
                    <a:pt x="1140" y="0"/>
                    <a:pt x="71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1" name="Google Shape;1771;g1e814feaf5c_1_4187"/>
            <p:cNvSpPr/>
            <p:nvPr/>
          </p:nvSpPr>
          <p:spPr>
            <a:xfrm>
              <a:off x="3658300" y="1770875"/>
              <a:ext cx="19950" cy="15750"/>
            </a:xfrm>
            <a:custGeom>
              <a:avLst/>
              <a:gdLst/>
              <a:ahLst/>
              <a:cxnLst/>
              <a:rect l="l" t="t" r="r" b="b"/>
              <a:pathLst>
                <a:path w="798" h="630" extrusionOk="0">
                  <a:moveTo>
                    <a:pt x="452" y="0"/>
                  </a:moveTo>
                  <a:cubicBezTo>
                    <a:pt x="375" y="0"/>
                    <a:pt x="297" y="29"/>
                    <a:pt x="236" y="91"/>
                  </a:cubicBezTo>
                  <a:lnTo>
                    <a:pt x="236" y="79"/>
                  </a:lnTo>
                  <a:lnTo>
                    <a:pt x="236" y="79"/>
                  </a:lnTo>
                  <a:cubicBezTo>
                    <a:pt x="1" y="305"/>
                    <a:pt x="206" y="630"/>
                    <a:pt x="452" y="630"/>
                  </a:cubicBezTo>
                  <a:cubicBezTo>
                    <a:pt x="524" y="630"/>
                    <a:pt x="600" y="602"/>
                    <a:pt x="669" y="535"/>
                  </a:cubicBezTo>
                  <a:cubicBezTo>
                    <a:pt x="798" y="418"/>
                    <a:pt x="798" y="220"/>
                    <a:pt x="681" y="103"/>
                  </a:cubicBezTo>
                  <a:cubicBezTo>
                    <a:pt x="619" y="35"/>
                    <a:pt x="536" y="0"/>
                    <a:pt x="4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2" name="Google Shape;1772;g1e814feaf5c_1_4187"/>
            <p:cNvSpPr/>
            <p:nvPr/>
          </p:nvSpPr>
          <p:spPr>
            <a:xfrm>
              <a:off x="3743450" y="1806475"/>
              <a:ext cx="18650" cy="15825"/>
            </a:xfrm>
            <a:custGeom>
              <a:avLst/>
              <a:gdLst/>
              <a:ahLst/>
              <a:cxnLst/>
              <a:rect l="l" t="t" r="r" b="b"/>
              <a:pathLst>
                <a:path w="746" h="633" extrusionOk="0">
                  <a:moveTo>
                    <a:pt x="329" y="1"/>
                  </a:moveTo>
                  <a:cubicBezTo>
                    <a:pt x="167" y="1"/>
                    <a:pt x="12" y="127"/>
                    <a:pt x="12" y="316"/>
                  </a:cubicBezTo>
                  <a:cubicBezTo>
                    <a:pt x="0" y="492"/>
                    <a:pt x="141" y="632"/>
                    <a:pt x="316" y="632"/>
                  </a:cubicBezTo>
                  <a:cubicBezTo>
                    <a:pt x="321" y="633"/>
                    <a:pt x="326" y="633"/>
                    <a:pt x="330" y="633"/>
                  </a:cubicBezTo>
                  <a:cubicBezTo>
                    <a:pt x="602" y="633"/>
                    <a:pt x="746" y="301"/>
                    <a:pt x="550" y="94"/>
                  </a:cubicBezTo>
                  <a:cubicBezTo>
                    <a:pt x="486" y="30"/>
                    <a:pt x="407" y="1"/>
                    <a:pt x="32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3" name="Google Shape;1773;g1e814feaf5c_1_4187"/>
            <p:cNvSpPr/>
            <p:nvPr/>
          </p:nvSpPr>
          <p:spPr>
            <a:xfrm>
              <a:off x="3826225" y="1774375"/>
              <a:ext cx="17275" cy="15675"/>
            </a:xfrm>
            <a:custGeom>
              <a:avLst/>
              <a:gdLst/>
              <a:ahLst/>
              <a:cxnLst/>
              <a:rect l="l" t="t" r="r" b="b"/>
              <a:pathLst>
                <a:path w="691" h="627" extrusionOk="0">
                  <a:moveTo>
                    <a:pt x="340" y="0"/>
                  </a:moveTo>
                  <a:cubicBezTo>
                    <a:pt x="262" y="0"/>
                    <a:pt x="185" y="30"/>
                    <a:pt x="129" y="91"/>
                  </a:cubicBezTo>
                  <a:cubicBezTo>
                    <a:pt x="0" y="208"/>
                    <a:pt x="0" y="407"/>
                    <a:pt x="117" y="524"/>
                  </a:cubicBezTo>
                  <a:cubicBezTo>
                    <a:pt x="178" y="591"/>
                    <a:pt x="262" y="627"/>
                    <a:pt x="346" y="627"/>
                  </a:cubicBezTo>
                  <a:cubicBezTo>
                    <a:pt x="423" y="627"/>
                    <a:pt x="500" y="597"/>
                    <a:pt x="562" y="536"/>
                  </a:cubicBezTo>
                  <a:cubicBezTo>
                    <a:pt x="691" y="419"/>
                    <a:pt x="691" y="220"/>
                    <a:pt x="574" y="103"/>
                  </a:cubicBezTo>
                  <a:cubicBezTo>
                    <a:pt x="512" y="36"/>
                    <a:pt x="426" y="0"/>
                    <a:pt x="3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4" name="Google Shape;1774;g1e814feaf5c_1_4187"/>
            <p:cNvSpPr/>
            <p:nvPr/>
          </p:nvSpPr>
          <p:spPr>
            <a:xfrm>
              <a:off x="3860150" y="1692625"/>
              <a:ext cx="18650" cy="15900"/>
            </a:xfrm>
            <a:custGeom>
              <a:avLst/>
              <a:gdLst/>
              <a:ahLst/>
              <a:cxnLst/>
              <a:rect l="l" t="t" r="r" b="b"/>
              <a:pathLst>
                <a:path w="746" h="636" extrusionOk="0">
                  <a:moveTo>
                    <a:pt x="425" y="0"/>
                  </a:moveTo>
                  <a:cubicBezTo>
                    <a:pt x="350" y="0"/>
                    <a:pt x="273" y="27"/>
                    <a:pt x="211" y="86"/>
                  </a:cubicBezTo>
                  <a:cubicBezTo>
                    <a:pt x="0" y="284"/>
                    <a:pt x="141" y="624"/>
                    <a:pt x="422" y="635"/>
                  </a:cubicBezTo>
                  <a:cubicBezTo>
                    <a:pt x="597" y="635"/>
                    <a:pt x="737" y="495"/>
                    <a:pt x="737" y="320"/>
                  </a:cubicBezTo>
                  <a:cubicBezTo>
                    <a:pt x="745" y="127"/>
                    <a:pt x="588" y="0"/>
                    <a:pt x="42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5" name="Google Shape;1775;g1e814feaf5c_1_4187"/>
            <p:cNvSpPr/>
            <p:nvPr/>
          </p:nvSpPr>
          <p:spPr>
            <a:xfrm>
              <a:off x="3830325" y="1609750"/>
              <a:ext cx="16675" cy="15925"/>
            </a:xfrm>
            <a:custGeom>
              <a:avLst/>
              <a:gdLst/>
              <a:ahLst/>
              <a:cxnLst/>
              <a:rect l="l" t="t" r="r" b="b"/>
              <a:pathLst>
                <a:path w="667" h="637" extrusionOk="0">
                  <a:moveTo>
                    <a:pt x="319" y="0"/>
                  </a:moveTo>
                  <a:cubicBezTo>
                    <a:pt x="156" y="0"/>
                    <a:pt x="0" y="125"/>
                    <a:pt x="0" y="312"/>
                  </a:cubicBezTo>
                  <a:cubicBezTo>
                    <a:pt x="0" y="504"/>
                    <a:pt x="154" y="636"/>
                    <a:pt x="319" y="636"/>
                  </a:cubicBezTo>
                  <a:cubicBezTo>
                    <a:pt x="394" y="636"/>
                    <a:pt x="472" y="609"/>
                    <a:pt x="538" y="546"/>
                  </a:cubicBezTo>
                  <a:cubicBezTo>
                    <a:pt x="655" y="429"/>
                    <a:pt x="667" y="230"/>
                    <a:pt x="550" y="101"/>
                  </a:cubicBezTo>
                  <a:cubicBezTo>
                    <a:pt x="484" y="31"/>
                    <a:pt x="400" y="0"/>
                    <a:pt x="31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6" name="Google Shape;1776;g1e814feaf5c_1_4187"/>
            <p:cNvSpPr/>
            <p:nvPr/>
          </p:nvSpPr>
          <p:spPr>
            <a:xfrm>
              <a:off x="3745800" y="1573950"/>
              <a:ext cx="18450" cy="16025"/>
            </a:xfrm>
            <a:custGeom>
              <a:avLst/>
              <a:gdLst/>
              <a:ahLst/>
              <a:cxnLst/>
              <a:rect l="l" t="t" r="r" b="b"/>
              <a:pathLst>
                <a:path w="738" h="641" extrusionOk="0">
                  <a:moveTo>
                    <a:pt x="433" y="1"/>
                  </a:moveTo>
                  <a:cubicBezTo>
                    <a:pt x="140" y="1"/>
                    <a:pt x="0" y="340"/>
                    <a:pt x="187" y="539"/>
                  </a:cubicBezTo>
                  <a:cubicBezTo>
                    <a:pt x="254" y="609"/>
                    <a:pt x="337" y="640"/>
                    <a:pt x="418" y="640"/>
                  </a:cubicBezTo>
                  <a:cubicBezTo>
                    <a:pt x="581" y="640"/>
                    <a:pt x="737" y="516"/>
                    <a:pt x="737" y="328"/>
                  </a:cubicBezTo>
                  <a:cubicBezTo>
                    <a:pt x="737" y="153"/>
                    <a:pt x="597" y="1"/>
                    <a:pt x="4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7" name="Google Shape;1777;g1e814feaf5c_1_4187"/>
            <p:cNvSpPr/>
            <p:nvPr/>
          </p:nvSpPr>
          <p:spPr>
            <a:xfrm>
              <a:off x="3662425" y="1606350"/>
              <a:ext cx="21100" cy="15900"/>
            </a:xfrm>
            <a:custGeom>
              <a:avLst/>
              <a:gdLst/>
              <a:ahLst/>
              <a:cxnLst/>
              <a:rect l="l" t="t" r="r" b="b"/>
              <a:pathLst>
                <a:path w="844" h="636" extrusionOk="0">
                  <a:moveTo>
                    <a:pt x="428" y="1"/>
                  </a:moveTo>
                  <a:cubicBezTo>
                    <a:pt x="346" y="1"/>
                    <a:pt x="264" y="33"/>
                    <a:pt x="200" y="97"/>
                  </a:cubicBezTo>
                  <a:cubicBezTo>
                    <a:pt x="1" y="296"/>
                    <a:pt x="141" y="635"/>
                    <a:pt x="422" y="635"/>
                  </a:cubicBezTo>
                  <a:cubicBezTo>
                    <a:pt x="703" y="635"/>
                    <a:pt x="843" y="296"/>
                    <a:pt x="656" y="97"/>
                  </a:cubicBezTo>
                  <a:cubicBezTo>
                    <a:pt x="592" y="33"/>
                    <a:pt x="510" y="1"/>
                    <a:pt x="42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8" name="Google Shape;1778;g1e814feaf5c_1_4187"/>
            <p:cNvSpPr/>
            <p:nvPr/>
          </p:nvSpPr>
          <p:spPr>
            <a:xfrm>
              <a:off x="3625950" y="1687975"/>
              <a:ext cx="22200" cy="15900"/>
            </a:xfrm>
            <a:custGeom>
              <a:avLst/>
              <a:gdLst/>
              <a:ahLst/>
              <a:cxnLst/>
              <a:rect l="l" t="t" r="r" b="b"/>
              <a:pathLst>
                <a:path w="888" h="636" extrusionOk="0">
                  <a:moveTo>
                    <a:pt x="411" y="0"/>
                  </a:moveTo>
                  <a:cubicBezTo>
                    <a:pt x="12" y="0"/>
                    <a:pt x="1" y="634"/>
                    <a:pt x="431" y="634"/>
                  </a:cubicBezTo>
                  <a:cubicBezTo>
                    <a:pt x="434" y="634"/>
                    <a:pt x="438" y="634"/>
                    <a:pt x="442" y="634"/>
                  </a:cubicBezTo>
                  <a:cubicBezTo>
                    <a:pt x="453" y="635"/>
                    <a:pt x="464" y="636"/>
                    <a:pt x="474" y="636"/>
                  </a:cubicBezTo>
                  <a:cubicBezTo>
                    <a:pt x="880" y="636"/>
                    <a:pt x="887" y="2"/>
                    <a:pt x="476" y="2"/>
                  </a:cubicBezTo>
                  <a:cubicBezTo>
                    <a:pt x="468" y="2"/>
                    <a:pt x="461" y="2"/>
                    <a:pt x="454" y="2"/>
                  </a:cubicBezTo>
                  <a:cubicBezTo>
                    <a:pt x="439" y="1"/>
                    <a:pt x="425" y="0"/>
                    <a:pt x="41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9" name="Google Shape;1779;g1e814feaf5c_1_4187"/>
            <p:cNvSpPr/>
            <p:nvPr/>
          </p:nvSpPr>
          <p:spPr>
            <a:xfrm>
              <a:off x="3676825" y="1828325"/>
              <a:ext cx="28925" cy="23750"/>
            </a:xfrm>
            <a:custGeom>
              <a:avLst/>
              <a:gdLst/>
              <a:ahLst/>
              <a:cxnLst/>
              <a:rect l="l" t="t" r="r" b="b"/>
              <a:pathLst>
                <a:path w="1157" h="950" extrusionOk="0">
                  <a:moveTo>
                    <a:pt x="588" y="0"/>
                  </a:moveTo>
                  <a:cubicBezTo>
                    <a:pt x="406" y="0"/>
                    <a:pt x="229" y="110"/>
                    <a:pt x="150" y="285"/>
                  </a:cubicBezTo>
                  <a:cubicBezTo>
                    <a:pt x="1" y="613"/>
                    <a:pt x="258" y="950"/>
                    <a:pt x="575" y="950"/>
                  </a:cubicBezTo>
                  <a:cubicBezTo>
                    <a:pt x="631" y="950"/>
                    <a:pt x="689" y="939"/>
                    <a:pt x="747" y="917"/>
                  </a:cubicBezTo>
                  <a:cubicBezTo>
                    <a:pt x="1145" y="764"/>
                    <a:pt x="1156" y="215"/>
                    <a:pt x="770" y="39"/>
                  </a:cubicBezTo>
                  <a:cubicBezTo>
                    <a:pt x="711" y="13"/>
                    <a:pt x="649" y="0"/>
                    <a:pt x="58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0" name="Google Shape;1780;g1e814feaf5c_1_4187"/>
            <p:cNvSpPr/>
            <p:nvPr/>
          </p:nvSpPr>
          <p:spPr>
            <a:xfrm>
              <a:off x="3796175" y="1830675"/>
              <a:ext cx="28900" cy="23975"/>
            </a:xfrm>
            <a:custGeom>
              <a:avLst/>
              <a:gdLst/>
              <a:ahLst/>
              <a:cxnLst/>
              <a:rect l="l" t="t" r="r" b="b"/>
              <a:pathLst>
                <a:path w="1156" h="959" extrusionOk="0">
                  <a:moveTo>
                    <a:pt x="583" y="0"/>
                  </a:moveTo>
                  <a:cubicBezTo>
                    <a:pt x="266" y="0"/>
                    <a:pt x="0" y="325"/>
                    <a:pt x="138" y="659"/>
                  </a:cubicBezTo>
                  <a:cubicBezTo>
                    <a:pt x="210" y="840"/>
                    <a:pt x="389" y="959"/>
                    <a:pt x="580" y="959"/>
                  </a:cubicBezTo>
                  <a:cubicBezTo>
                    <a:pt x="635" y="959"/>
                    <a:pt x="691" y="949"/>
                    <a:pt x="746" y="928"/>
                  </a:cubicBezTo>
                  <a:cubicBezTo>
                    <a:pt x="1144" y="764"/>
                    <a:pt x="1156" y="214"/>
                    <a:pt x="769" y="39"/>
                  </a:cubicBezTo>
                  <a:cubicBezTo>
                    <a:pt x="707" y="12"/>
                    <a:pt x="644" y="0"/>
                    <a:pt x="58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1" name="Google Shape;1781;g1e814feaf5c_1_4187"/>
            <p:cNvSpPr/>
            <p:nvPr/>
          </p:nvSpPr>
          <p:spPr>
            <a:xfrm>
              <a:off x="3882375" y="1748625"/>
              <a:ext cx="28650" cy="23800"/>
            </a:xfrm>
            <a:custGeom>
              <a:avLst/>
              <a:gdLst/>
              <a:ahLst/>
              <a:cxnLst/>
              <a:rect l="l" t="t" r="r" b="b"/>
              <a:pathLst>
                <a:path w="1146" h="952" extrusionOk="0">
                  <a:moveTo>
                    <a:pt x="574" y="0"/>
                  </a:moveTo>
                  <a:cubicBezTo>
                    <a:pt x="517" y="0"/>
                    <a:pt x="458" y="10"/>
                    <a:pt x="398" y="33"/>
                  </a:cubicBezTo>
                  <a:cubicBezTo>
                    <a:pt x="12" y="185"/>
                    <a:pt x="1" y="735"/>
                    <a:pt x="375" y="911"/>
                  </a:cubicBezTo>
                  <a:cubicBezTo>
                    <a:pt x="439" y="938"/>
                    <a:pt x="506" y="951"/>
                    <a:pt x="571" y="951"/>
                  </a:cubicBezTo>
                  <a:cubicBezTo>
                    <a:pt x="755" y="951"/>
                    <a:pt x="929" y="846"/>
                    <a:pt x="1007" y="665"/>
                  </a:cubicBezTo>
                  <a:cubicBezTo>
                    <a:pt x="1146" y="337"/>
                    <a:pt x="896" y="0"/>
                    <a:pt x="57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2" name="Google Shape;1782;g1e814feaf5c_1_4187"/>
            <p:cNvSpPr/>
            <p:nvPr/>
          </p:nvSpPr>
          <p:spPr>
            <a:xfrm>
              <a:off x="3884750" y="1629775"/>
              <a:ext cx="27775" cy="23725"/>
            </a:xfrm>
            <a:custGeom>
              <a:avLst/>
              <a:gdLst/>
              <a:ahLst/>
              <a:cxnLst/>
              <a:rect l="l" t="t" r="r" b="b"/>
              <a:pathLst>
                <a:path w="1111" h="949" extrusionOk="0">
                  <a:moveTo>
                    <a:pt x="575" y="1"/>
                  </a:moveTo>
                  <a:cubicBezTo>
                    <a:pt x="401" y="1"/>
                    <a:pt x="225" y="94"/>
                    <a:pt x="140" y="283"/>
                  </a:cubicBezTo>
                  <a:cubicBezTo>
                    <a:pt x="0" y="611"/>
                    <a:pt x="250" y="948"/>
                    <a:pt x="572" y="948"/>
                  </a:cubicBezTo>
                  <a:cubicBezTo>
                    <a:pt x="629" y="948"/>
                    <a:pt x="688" y="938"/>
                    <a:pt x="748" y="915"/>
                  </a:cubicBezTo>
                  <a:cubicBezTo>
                    <a:pt x="982" y="821"/>
                    <a:pt x="1111" y="541"/>
                    <a:pt x="1017" y="307"/>
                  </a:cubicBezTo>
                  <a:cubicBezTo>
                    <a:pt x="939" y="103"/>
                    <a:pt x="758" y="1"/>
                    <a:pt x="5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3" name="Google Shape;1783;g1e814feaf5c_1_4187"/>
            <p:cNvSpPr/>
            <p:nvPr/>
          </p:nvSpPr>
          <p:spPr>
            <a:xfrm>
              <a:off x="3802300" y="1544200"/>
              <a:ext cx="27750" cy="23925"/>
            </a:xfrm>
            <a:custGeom>
              <a:avLst/>
              <a:gdLst/>
              <a:ahLst/>
              <a:cxnLst/>
              <a:rect l="l" t="t" r="r" b="b"/>
              <a:pathLst>
                <a:path w="1110" h="957" extrusionOk="0">
                  <a:moveTo>
                    <a:pt x="563" y="1"/>
                  </a:moveTo>
                  <a:cubicBezTo>
                    <a:pt x="253" y="1"/>
                    <a:pt x="1" y="323"/>
                    <a:pt x="127" y="653"/>
                  </a:cubicBezTo>
                  <a:cubicBezTo>
                    <a:pt x="204" y="855"/>
                    <a:pt x="386" y="957"/>
                    <a:pt x="569" y="957"/>
                  </a:cubicBezTo>
                  <a:cubicBezTo>
                    <a:pt x="746" y="957"/>
                    <a:pt x="923" y="860"/>
                    <a:pt x="1004" y="664"/>
                  </a:cubicBezTo>
                  <a:cubicBezTo>
                    <a:pt x="1109" y="430"/>
                    <a:pt x="992" y="150"/>
                    <a:pt x="758" y="44"/>
                  </a:cubicBezTo>
                  <a:cubicBezTo>
                    <a:pt x="693" y="14"/>
                    <a:pt x="626" y="1"/>
                    <a:pt x="56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4" name="Google Shape;1784;g1e814feaf5c_1_4187"/>
            <p:cNvSpPr/>
            <p:nvPr/>
          </p:nvSpPr>
          <p:spPr>
            <a:xfrm>
              <a:off x="3682900" y="1541850"/>
              <a:ext cx="28625" cy="23850"/>
            </a:xfrm>
            <a:custGeom>
              <a:avLst/>
              <a:gdLst/>
              <a:ahLst/>
              <a:cxnLst/>
              <a:rect l="l" t="t" r="r" b="b"/>
              <a:pathLst>
                <a:path w="1145" h="954" extrusionOk="0">
                  <a:moveTo>
                    <a:pt x="573" y="1"/>
                  </a:moveTo>
                  <a:cubicBezTo>
                    <a:pt x="515" y="1"/>
                    <a:pt x="456" y="11"/>
                    <a:pt x="399" y="33"/>
                  </a:cubicBezTo>
                  <a:cubicBezTo>
                    <a:pt x="12" y="185"/>
                    <a:pt x="1" y="747"/>
                    <a:pt x="387" y="910"/>
                  </a:cubicBezTo>
                  <a:cubicBezTo>
                    <a:pt x="453" y="940"/>
                    <a:pt x="519" y="954"/>
                    <a:pt x="583" y="954"/>
                  </a:cubicBezTo>
                  <a:cubicBezTo>
                    <a:pt x="893" y="954"/>
                    <a:pt x="1145" y="632"/>
                    <a:pt x="1019" y="302"/>
                  </a:cubicBezTo>
                  <a:cubicBezTo>
                    <a:pt x="947" y="114"/>
                    <a:pt x="765" y="1"/>
                    <a:pt x="57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5" name="Google Shape;1785;g1e814feaf5c_1_4187"/>
            <p:cNvSpPr/>
            <p:nvPr/>
          </p:nvSpPr>
          <p:spPr>
            <a:xfrm>
              <a:off x="3596700" y="1624125"/>
              <a:ext cx="28900" cy="23800"/>
            </a:xfrm>
            <a:custGeom>
              <a:avLst/>
              <a:gdLst/>
              <a:ahLst/>
              <a:cxnLst/>
              <a:rect l="l" t="t" r="r" b="b"/>
              <a:pathLst>
                <a:path w="1156" h="952" extrusionOk="0">
                  <a:moveTo>
                    <a:pt x="581" y="1"/>
                  </a:moveTo>
                  <a:cubicBezTo>
                    <a:pt x="401" y="1"/>
                    <a:pt x="227" y="105"/>
                    <a:pt x="150" y="287"/>
                  </a:cubicBezTo>
                  <a:cubicBezTo>
                    <a:pt x="0" y="615"/>
                    <a:pt x="257" y="952"/>
                    <a:pt x="582" y="952"/>
                  </a:cubicBezTo>
                  <a:cubicBezTo>
                    <a:pt x="639" y="952"/>
                    <a:pt x="698" y="941"/>
                    <a:pt x="758" y="919"/>
                  </a:cubicBezTo>
                  <a:cubicBezTo>
                    <a:pt x="1144" y="755"/>
                    <a:pt x="1156" y="205"/>
                    <a:pt x="770" y="41"/>
                  </a:cubicBezTo>
                  <a:cubicBezTo>
                    <a:pt x="709" y="14"/>
                    <a:pt x="644" y="1"/>
                    <a:pt x="58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6" name="Google Shape;1786;g1e814feaf5c_1_4187"/>
            <p:cNvSpPr/>
            <p:nvPr/>
          </p:nvSpPr>
          <p:spPr>
            <a:xfrm>
              <a:off x="3590525" y="1742800"/>
              <a:ext cx="31875" cy="24125"/>
            </a:xfrm>
            <a:custGeom>
              <a:avLst/>
              <a:gdLst/>
              <a:ahLst/>
              <a:cxnLst/>
              <a:rect l="l" t="t" r="r" b="b"/>
              <a:pathLst>
                <a:path w="1275" h="965" extrusionOk="0">
                  <a:moveTo>
                    <a:pt x="733" y="0"/>
                  </a:moveTo>
                  <a:cubicBezTo>
                    <a:pt x="676" y="0"/>
                    <a:pt x="618" y="11"/>
                    <a:pt x="560" y="32"/>
                  </a:cubicBezTo>
                  <a:cubicBezTo>
                    <a:pt x="1" y="215"/>
                    <a:pt x="211" y="965"/>
                    <a:pt x="675" y="965"/>
                  </a:cubicBezTo>
                  <a:cubicBezTo>
                    <a:pt x="745" y="965"/>
                    <a:pt x="820" y="948"/>
                    <a:pt x="900" y="910"/>
                  </a:cubicBezTo>
                  <a:cubicBezTo>
                    <a:pt x="1145" y="816"/>
                    <a:pt x="1274" y="547"/>
                    <a:pt x="1169" y="301"/>
                  </a:cubicBezTo>
                  <a:cubicBezTo>
                    <a:pt x="1097" y="113"/>
                    <a:pt x="922" y="0"/>
                    <a:pt x="7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7" name="Google Shape;1787;g1e814feaf5c_1_4187"/>
            <p:cNvSpPr/>
            <p:nvPr/>
          </p:nvSpPr>
          <p:spPr>
            <a:xfrm>
              <a:off x="3608900" y="1828475"/>
              <a:ext cx="10300" cy="8075"/>
            </a:xfrm>
            <a:custGeom>
              <a:avLst/>
              <a:gdLst/>
              <a:ahLst/>
              <a:cxnLst/>
              <a:rect l="l" t="t" r="r" b="b"/>
              <a:pathLst>
                <a:path w="412" h="323" extrusionOk="0">
                  <a:moveTo>
                    <a:pt x="179" y="0"/>
                  </a:moveTo>
                  <a:cubicBezTo>
                    <a:pt x="143" y="0"/>
                    <a:pt x="105" y="13"/>
                    <a:pt x="71" y="45"/>
                  </a:cubicBezTo>
                  <a:cubicBezTo>
                    <a:pt x="1" y="103"/>
                    <a:pt x="1" y="220"/>
                    <a:pt x="71" y="279"/>
                  </a:cubicBezTo>
                  <a:cubicBezTo>
                    <a:pt x="100" y="308"/>
                    <a:pt x="141" y="323"/>
                    <a:pt x="182" y="323"/>
                  </a:cubicBezTo>
                  <a:cubicBezTo>
                    <a:pt x="223" y="323"/>
                    <a:pt x="264" y="308"/>
                    <a:pt x="293" y="279"/>
                  </a:cubicBezTo>
                  <a:cubicBezTo>
                    <a:pt x="411" y="161"/>
                    <a:pt x="304" y="0"/>
                    <a:pt x="1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8" name="Google Shape;1788;g1e814feaf5c_1_4187"/>
            <p:cNvSpPr/>
            <p:nvPr/>
          </p:nvSpPr>
          <p:spPr>
            <a:xfrm>
              <a:off x="3745800" y="1888100"/>
              <a:ext cx="9375" cy="7900"/>
            </a:xfrm>
            <a:custGeom>
              <a:avLst/>
              <a:gdLst/>
              <a:ahLst/>
              <a:cxnLst/>
              <a:rect l="l" t="t" r="r" b="b"/>
              <a:pathLst>
                <a:path w="375" h="316" extrusionOk="0">
                  <a:moveTo>
                    <a:pt x="164" y="1"/>
                  </a:moveTo>
                  <a:cubicBezTo>
                    <a:pt x="85" y="1"/>
                    <a:pt x="12" y="58"/>
                    <a:pt x="12" y="152"/>
                  </a:cubicBezTo>
                  <a:cubicBezTo>
                    <a:pt x="0" y="245"/>
                    <a:pt x="70" y="315"/>
                    <a:pt x="164" y="315"/>
                  </a:cubicBezTo>
                  <a:cubicBezTo>
                    <a:pt x="304" y="315"/>
                    <a:pt x="374" y="152"/>
                    <a:pt x="281" y="46"/>
                  </a:cubicBezTo>
                  <a:cubicBezTo>
                    <a:pt x="246" y="15"/>
                    <a:pt x="204" y="1"/>
                    <a:pt x="16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89" name="Google Shape;1789;g1e814feaf5c_1_4187"/>
            <p:cNvSpPr/>
            <p:nvPr/>
          </p:nvSpPr>
          <p:spPr>
            <a:xfrm>
              <a:off x="3884425" y="1834050"/>
              <a:ext cx="8500" cy="8000"/>
            </a:xfrm>
            <a:custGeom>
              <a:avLst/>
              <a:gdLst/>
              <a:ahLst/>
              <a:cxnLst/>
              <a:rect l="l" t="t" r="r" b="b"/>
              <a:pathLst>
                <a:path w="340" h="320" extrusionOk="0">
                  <a:moveTo>
                    <a:pt x="170" y="0"/>
                  </a:moveTo>
                  <a:cubicBezTo>
                    <a:pt x="129" y="0"/>
                    <a:pt x="88" y="15"/>
                    <a:pt x="59" y="44"/>
                  </a:cubicBezTo>
                  <a:cubicBezTo>
                    <a:pt x="0" y="114"/>
                    <a:pt x="0" y="208"/>
                    <a:pt x="59" y="266"/>
                  </a:cubicBezTo>
                  <a:cubicBezTo>
                    <a:pt x="88" y="301"/>
                    <a:pt x="129" y="319"/>
                    <a:pt x="170" y="319"/>
                  </a:cubicBezTo>
                  <a:cubicBezTo>
                    <a:pt x="211" y="319"/>
                    <a:pt x="252" y="301"/>
                    <a:pt x="281" y="266"/>
                  </a:cubicBezTo>
                  <a:cubicBezTo>
                    <a:pt x="340" y="208"/>
                    <a:pt x="340" y="114"/>
                    <a:pt x="281" y="44"/>
                  </a:cubicBezTo>
                  <a:cubicBezTo>
                    <a:pt x="252" y="15"/>
                    <a:pt x="211" y="0"/>
                    <a:pt x="1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0" name="Google Shape;1790;g1e814feaf5c_1_4187"/>
            <p:cNvSpPr/>
            <p:nvPr/>
          </p:nvSpPr>
          <p:spPr>
            <a:xfrm>
              <a:off x="3943300" y="1698250"/>
              <a:ext cx="9300" cy="7925"/>
            </a:xfrm>
            <a:custGeom>
              <a:avLst/>
              <a:gdLst/>
              <a:ahLst/>
              <a:cxnLst/>
              <a:rect l="l" t="t" r="r" b="b"/>
              <a:pathLst>
                <a:path w="372" h="317" extrusionOk="0">
                  <a:moveTo>
                    <a:pt x="208" y="1"/>
                  </a:moveTo>
                  <a:cubicBezTo>
                    <a:pt x="8" y="1"/>
                    <a:pt x="1" y="305"/>
                    <a:pt x="208" y="317"/>
                  </a:cubicBezTo>
                  <a:cubicBezTo>
                    <a:pt x="301" y="317"/>
                    <a:pt x="371" y="247"/>
                    <a:pt x="371" y="165"/>
                  </a:cubicBezTo>
                  <a:cubicBezTo>
                    <a:pt x="371" y="71"/>
                    <a:pt x="301" y="1"/>
                    <a:pt x="219" y="1"/>
                  </a:cubicBezTo>
                  <a:cubicBezTo>
                    <a:pt x="215" y="1"/>
                    <a:pt x="212" y="1"/>
                    <a:pt x="20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1" name="Google Shape;1791;g1e814feaf5c_1_4187"/>
            <p:cNvSpPr/>
            <p:nvPr/>
          </p:nvSpPr>
          <p:spPr>
            <a:xfrm>
              <a:off x="3889975" y="1560000"/>
              <a:ext cx="8800" cy="8000"/>
            </a:xfrm>
            <a:custGeom>
              <a:avLst/>
              <a:gdLst/>
              <a:ahLst/>
              <a:cxnLst/>
              <a:rect l="l" t="t" r="r" b="b"/>
              <a:pathLst>
                <a:path w="352" h="320" extrusionOk="0">
                  <a:moveTo>
                    <a:pt x="176" y="0"/>
                  </a:moveTo>
                  <a:cubicBezTo>
                    <a:pt x="135" y="0"/>
                    <a:pt x="94" y="15"/>
                    <a:pt x="59" y="44"/>
                  </a:cubicBezTo>
                  <a:cubicBezTo>
                    <a:pt x="1" y="114"/>
                    <a:pt x="1" y="208"/>
                    <a:pt x="59" y="266"/>
                  </a:cubicBezTo>
                  <a:cubicBezTo>
                    <a:pt x="94" y="301"/>
                    <a:pt x="135" y="319"/>
                    <a:pt x="176" y="319"/>
                  </a:cubicBezTo>
                  <a:cubicBezTo>
                    <a:pt x="217" y="319"/>
                    <a:pt x="258" y="301"/>
                    <a:pt x="293" y="266"/>
                  </a:cubicBezTo>
                  <a:cubicBezTo>
                    <a:pt x="352" y="208"/>
                    <a:pt x="352" y="114"/>
                    <a:pt x="293" y="44"/>
                  </a:cubicBezTo>
                  <a:cubicBezTo>
                    <a:pt x="258" y="15"/>
                    <a:pt x="217" y="0"/>
                    <a:pt x="17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2" name="Google Shape;1792;g1e814feaf5c_1_4187"/>
            <p:cNvSpPr/>
            <p:nvPr/>
          </p:nvSpPr>
          <p:spPr>
            <a:xfrm>
              <a:off x="3752600" y="1500525"/>
              <a:ext cx="9300" cy="7750"/>
            </a:xfrm>
            <a:custGeom>
              <a:avLst/>
              <a:gdLst/>
              <a:ahLst/>
              <a:cxnLst/>
              <a:rect l="l" t="t" r="r" b="b"/>
              <a:pathLst>
                <a:path w="372" h="310" extrusionOk="0">
                  <a:moveTo>
                    <a:pt x="206" y="1"/>
                  </a:moveTo>
                  <a:cubicBezTo>
                    <a:pt x="74" y="1"/>
                    <a:pt x="1" y="168"/>
                    <a:pt x="102" y="259"/>
                  </a:cubicBezTo>
                  <a:cubicBezTo>
                    <a:pt x="134" y="294"/>
                    <a:pt x="174" y="309"/>
                    <a:pt x="214" y="309"/>
                  </a:cubicBezTo>
                  <a:cubicBezTo>
                    <a:pt x="294" y="309"/>
                    <a:pt x="372" y="247"/>
                    <a:pt x="372" y="153"/>
                  </a:cubicBezTo>
                  <a:cubicBezTo>
                    <a:pt x="372" y="72"/>
                    <a:pt x="301" y="1"/>
                    <a:pt x="219" y="1"/>
                  </a:cubicBezTo>
                  <a:cubicBezTo>
                    <a:pt x="215" y="1"/>
                    <a:pt x="211" y="1"/>
                    <a:pt x="2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3" name="Google Shape;1793;g1e814feaf5c_1_4187"/>
            <p:cNvSpPr/>
            <p:nvPr/>
          </p:nvSpPr>
          <p:spPr>
            <a:xfrm>
              <a:off x="3614750" y="1554325"/>
              <a:ext cx="10225" cy="8175"/>
            </a:xfrm>
            <a:custGeom>
              <a:avLst/>
              <a:gdLst/>
              <a:ahLst/>
              <a:cxnLst/>
              <a:rect l="l" t="t" r="r" b="b"/>
              <a:pathLst>
                <a:path w="409" h="327" extrusionOk="0">
                  <a:moveTo>
                    <a:pt x="166" y="0"/>
                  </a:moveTo>
                  <a:cubicBezTo>
                    <a:pt x="126" y="0"/>
                    <a:pt x="87" y="15"/>
                    <a:pt x="59" y="49"/>
                  </a:cubicBezTo>
                  <a:cubicBezTo>
                    <a:pt x="1" y="107"/>
                    <a:pt x="1" y="213"/>
                    <a:pt x="59" y="271"/>
                  </a:cubicBezTo>
                  <a:cubicBezTo>
                    <a:pt x="93" y="311"/>
                    <a:pt x="133" y="327"/>
                    <a:pt x="172" y="327"/>
                  </a:cubicBezTo>
                  <a:cubicBezTo>
                    <a:pt x="295" y="327"/>
                    <a:pt x="409" y="164"/>
                    <a:pt x="293" y="49"/>
                  </a:cubicBezTo>
                  <a:cubicBezTo>
                    <a:pt x="257" y="18"/>
                    <a:pt x="210" y="0"/>
                    <a:pt x="16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4" name="Google Shape;1794;g1e814feaf5c_1_4187"/>
            <p:cNvSpPr/>
            <p:nvPr/>
          </p:nvSpPr>
          <p:spPr>
            <a:xfrm>
              <a:off x="3555175" y="1690375"/>
              <a:ext cx="9300" cy="7800"/>
            </a:xfrm>
            <a:custGeom>
              <a:avLst/>
              <a:gdLst/>
              <a:ahLst/>
              <a:cxnLst/>
              <a:rect l="l" t="t" r="r" b="b"/>
              <a:pathLst>
                <a:path w="372" h="312" extrusionOk="0">
                  <a:moveTo>
                    <a:pt x="161" y="0"/>
                  </a:moveTo>
                  <a:cubicBezTo>
                    <a:pt x="79" y="0"/>
                    <a:pt x="9" y="59"/>
                    <a:pt x="9" y="152"/>
                  </a:cubicBezTo>
                  <a:cubicBezTo>
                    <a:pt x="1" y="248"/>
                    <a:pt x="81" y="312"/>
                    <a:pt x="162" y="312"/>
                  </a:cubicBezTo>
                  <a:cubicBezTo>
                    <a:pt x="200" y="312"/>
                    <a:pt x="237" y="299"/>
                    <a:pt x="266" y="269"/>
                  </a:cubicBezTo>
                  <a:cubicBezTo>
                    <a:pt x="372" y="176"/>
                    <a:pt x="301" y="0"/>
                    <a:pt x="16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5" name="Google Shape;1795;g1e814feaf5c_1_4187"/>
            <p:cNvSpPr/>
            <p:nvPr/>
          </p:nvSpPr>
          <p:spPr>
            <a:xfrm>
              <a:off x="3650575" y="1903475"/>
              <a:ext cx="18900" cy="15650"/>
            </a:xfrm>
            <a:custGeom>
              <a:avLst/>
              <a:gdLst/>
              <a:ahLst/>
              <a:cxnLst/>
              <a:rect l="l" t="t" r="r" b="b"/>
              <a:pathLst>
                <a:path w="756" h="626" extrusionOk="0">
                  <a:moveTo>
                    <a:pt x="379" y="1"/>
                  </a:moveTo>
                  <a:cubicBezTo>
                    <a:pt x="256" y="1"/>
                    <a:pt x="141" y="71"/>
                    <a:pt x="89" y="192"/>
                  </a:cubicBezTo>
                  <a:cubicBezTo>
                    <a:pt x="0" y="409"/>
                    <a:pt x="160" y="625"/>
                    <a:pt x="367" y="625"/>
                  </a:cubicBezTo>
                  <a:cubicBezTo>
                    <a:pt x="406" y="625"/>
                    <a:pt x="446" y="618"/>
                    <a:pt x="487" y="601"/>
                  </a:cubicBezTo>
                  <a:cubicBezTo>
                    <a:pt x="756" y="508"/>
                    <a:pt x="756" y="145"/>
                    <a:pt x="510" y="28"/>
                  </a:cubicBezTo>
                  <a:cubicBezTo>
                    <a:pt x="467" y="10"/>
                    <a:pt x="42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6" name="Google Shape;1796;g1e814feaf5c_1_4187"/>
            <p:cNvSpPr/>
            <p:nvPr/>
          </p:nvSpPr>
          <p:spPr>
            <a:xfrm>
              <a:off x="3829300" y="1906950"/>
              <a:ext cx="19175" cy="15875"/>
            </a:xfrm>
            <a:custGeom>
              <a:avLst/>
              <a:gdLst/>
              <a:ahLst/>
              <a:cxnLst/>
              <a:rect l="l" t="t" r="r" b="b"/>
              <a:pathLst>
                <a:path w="767" h="635" extrusionOk="0">
                  <a:moveTo>
                    <a:pt x="378" y="0"/>
                  </a:moveTo>
                  <a:cubicBezTo>
                    <a:pt x="171" y="0"/>
                    <a:pt x="1" y="216"/>
                    <a:pt x="88" y="439"/>
                  </a:cubicBezTo>
                  <a:cubicBezTo>
                    <a:pt x="142" y="564"/>
                    <a:pt x="257" y="635"/>
                    <a:pt x="382" y="635"/>
                  </a:cubicBezTo>
                  <a:cubicBezTo>
                    <a:pt x="420" y="635"/>
                    <a:pt x="459" y="628"/>
                    <a:pt x="497" y="614"/>
                  </a:cubicBezTo>
                  <a:cubicBezTo>
                    <a:pt x="766" y="509"/>
                    <a:pt x="766" y="146"/>
                    <a:pt x="509" y="29"/>
                  </a:cubicBezTo>
                  <a:cubicBezTo>
                    <a:pt x="465" y="10"/>
                    <a:pt x="421" y="0"/>
                    <a:pt x="37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7" name="Google Shape;1797;g1e814feaf5c_1_4187"/>
            <p:cNvSpPr/>
            <p:nvPr/>
          </p:nvSpPr>
          <p:spPr>
            <a:xfrm>
              <a:off x="3958425" y="1783675"/>
              <a:ext cx="19175" cy="15900"/>
            </a:xfrm>
            <a:custGeom>
              <a:avLst/>
              <a:gdLst/>
              <a:ahLst/>
              <a:cxnLst/>
              <a:rect l="l" t="t" r="r" b="b"/>
              <a:pathLst>
                <a:path w="767" h="636" extrusionOk="0">
                  <a:moveTo>
                    <a:pt x="386" y="0"/>
                  </a:moveTo>
                  <a:cubicBezTo>
                    <a:pt x="348" y="0"/>
                    <a:pt x="309" y="7"/>
                    <a:pt x="269" y="23"/>
                  </a:cubicBezTo>
                  <a:cubicBezTo>
                    <a:pt x="0" y="129"/>
                    <a:pt x="0" y="491"/>
                    <a:pt x="258" y="608"/>
                  </a:cubicBezTo>
                  <a:cubicBezTo>
                    <a:pt x="297" y="627"/>
                    <a:pt x="340" y="636"/>
                    <a:pt x="381" y="636"/>
                  </a:cubicBezTo>
                  <a:cubicBezTo>
                    <a:pt x="500" y="636"/>
                    <a:pt x="615" y="566"/>
                    <a:pt x="667" y="445"/>
                  </a:cubicBezTo>
                  <a:cubicBezTo>
                    <a:pt x="766" y="227"/>
                    <a:pt x="597" y="0"/>
                    <a:pt x="38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8" name="Google Shape;1798;g1e814feaf5c_1_4187"/>
            <p:cNvSpPr/>
            <p:nvPr/>
          </p:nvSpPr>
          <p:spPr>
            <a:xfrm>
              <a:off x="3962050" y="1605725"/>
              <a:ext cx="18625" cy="15825"/>
            </a:xfrm>
            <a:custGeom>
              <a:avLst/>
              <a:gdLst/>
              <a:ahLst/>
              <a:cxnLst/>
              <a:rect l="l" t="t" r="r" b="b"/>
              <a:pathLst>
                <a:path w="745" h="633" extrusionOk="0">
                  <a:moveTo>
                    <a:pt x="388" y="1"/>
                  </a:moveTo>
                  <a:cubicBezTo>
                    <a:pt x="271" y="1"/>
                    <a:pt x="153" y="65"/>
                    <a:pt x="101" y="192"/>
                  </a:cubicBezTo>
                  <a:cubicBezTo>
                    <a:pt x="0" y="404"/>
                    <a:pt x="177" y="632"/>
                    <a:pt x="392" y="632"/>
                  </a:cubicBezTo>
                  <a:cubicBezTo>
                    <a:pt x="427" y="632"/>
                    <a:pt x="463" y="626"/>
                    <a:pt x="499" y="613"/>
                  </a:cubicBezTo>
                  <a:cubicBezTo>
                    <a:pt x="663" y="543"/>
                    <a:pt x="744" y="368"/>
                    <a:pt x="674" y="204"/>
                  </a:cubicBezTo>
                  <a:cubicBezTo>
                    <a:pt x="627" y="68"/>
                    <a:pt x="508" y="1"/>
                    <a:pt x="38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99" name="Google Shape;1799;g1e814feaf5c_1_4187"/>
            <p:cNvSpPr/>
            <p:nvPr/>
          </p:nvSpPr>
          <p:spPr>
            <a:xfrm>
              <a:off x="3838800" y="1477050"/>
              <a:ext cx="17850" cy="15725"/>
            </a:xfrm>
            <a:custGeom>
              <a:avLst/>
              <a:gdLst/>
              <a:ahLst/>
              <a:cxnLst/>
              <a:rect l="l" t="t" r="r" b="b"/>
              <a:pathLst>
                <a:path w="714" h="629" extrusionOk="0">
                  <a:moveTo>
                    <a:pt x="361" y="1"/>
                  </a:moveTo>
                  <a:cubicBezTo>
                    <a:pt x="238" y="1"/>
                    <a:pt x="122" y="71"/>
                    <a:pt x="71" y="192"/>
                  </a:cubicBezTo>
                  <a:cubicBezTo>
                    <a:pt x="0" y="355"/>
                    <a:pt x="71" y="531"/>
                    <a:pt x="234" y="601"/>
                  </a:cubicBezTo>
                  <a:cubicBezTo>
                    <a:pt x="275" y="620"/>
                    <a:pt x="317" y="628"/>
                    <a:pt x="360" y="628"/>
                  </a:cubicBezTo>
                  <a:cubicBezTo>
                    <a:pt x="477" y="628"/>
                    <a:pt x="592" y="561"/>
                    <a:pt x="644" y="449"/>
                  </a:cubicBezTo>
                  <a:cubicBezTo>
                    <a:pt x="714" y="285"/>
                    <a:pt x="644" y="98"/>
                    <a:pt x="492" y="28"/>
                  </a:cubicBezTo>
                  <a:cubicBezTo>
                    <a:pt x="449" y="10"/>
                    <a:pt x="405" y="1"/>
                    <a:pt x="3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0" name="Google Shape;1800;g1e814feaf5c_1_4187"/>
            <p:cNvSpPr/>
            <p:nvPr/>
          </p:nvSpPr>
          <p:spPr>
            <a:xfrm>
              <a:off x="3659350" y="1473625"/>
              <a:ext cx="18600" cy="15750"/>
            </a:xfrm>
            <a:custGeom>
              <a:avLst/>
              <a:gdLst/>
              <a:ahLst/>
              <a:cxnLst/>
              <a:rect l="l" t="t" r="r" b="b"/>
              <a:pathLst>
                <a:path w="744" h="630" extrusionOk="0">
                  <a:moveTo>
                    <a:pt x="383" y="1"/>
                  </a:moveTo>
                  <a:cubicBezTo>
                    <a:pt x="268" y="1"/>
                    <a:pt x="152" y="63"/>
                    <a:pt x="100" y="188"/>
                  </a:cubicBezTo>
                  <a:cubicBezTo>
                    <a:pt x="0" y="409"/>
                    <a:pt x="175" y="629"/>
                    <a:pt x="388" y="629"/>
                  </a:cubicBezTo>
                  <a:cubicBezTo>
                    <a:pt x="424" y="629"/>
                    <a:pt x="461" y="623"/>
                    <a:pt x="498" y="609"/>
                  </a:cubicBezTo>
                  <a:cubicBezTo>
                    <a:pt x="662" y="539"/>
                    <a:pt x="744" y="364"/>
                    <a:pt x="674" y="200"/>
                  </a:cubicBezTo>
                  <a:cubicBezTo>
                    <a:pt x="626" y="68"/>
                    <a:pt x="505" y="1"/>
                    <a:pt x="38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1" name="Google Shape;1801;g1e814feaf5c_1_4187"/>
            <p:cNvSpPr/>
            <p:nvPr/>
          </p:nvSpPr>
          <p:spPr>
            <a:xfrm>
              <a:off x="3530350" y="1596975"/>
              <a:ext cx="19200" cy="15625"/>
            </a:xfrm>
            <a:custGeom>
              <a:avLst/>
              <a:gdLst/>
              <a:ahLst/>
              <a:cxnLst/>
              <a:rect l="l" t="t" r="r" b="b"/>
              <a:pathLst>
                <a:path w="768" h="625" extrusionOk="0">
                  <a:moveTo>
                    <a:pt x="380" y="0"/>
                  </a:moveTo>
                  <a:cubicBezTo>
                    <a:pt x="257" y="0"/>
                    <a:pt x="141" y="70"/>
                    <a:pt x="89" y="191"/>
                  </a:cubicBezTo>
                  <a:cubicBezTo>
                    <a:pt x="1" y="408"/>
                    <a:pt x="169" y="625"/>
                    <a:pt x="379" y="625"/>
                  </a:cubicBezTo>
                  <a:cubicBezTo>
                    <a:pt x="418" y="625"/>
                    <a:pt x="458" y="617"/>
                    <a:pt x="499" y="601"/>
                  </a:cubicBezTo>
                  <a:cubicBezTo>
                    <a:pt x="756" y="507"/>
                    <a:pt x="768" y="133"/>
                    <a:pt x="511" y="27"/>
                  </a:cubicBezTo>
                  <a:cubicBezTo>
                    <a:pt x="468" y="9"/>
                    <a:pt x="423" y="0"/>
                    <a:pt x="38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2" name="Google Shape;1802;g1e814feaf5c_1_4187"/>
            <p:cNvSpPr/>
            <p:nvPr/>
          </p:nvSpPr>
          <p:spPr>
            <a:xfrm>
              <a:off x="3527300" y="1774900"/>
              <a:ext cx="18600" cy="15800"/>
            </a:xfrm>
            <a:custGeom>
              <a:avLst/>
              <a:gdLst/>
              <a:ahLst/>
              <a:cxnLst/>
              <a:rect l="l" t="t" r="r" b="b"/>
              <a:pathLst>
                <a:path w="744" h="632" extrusionOk="0">
                  <a:moveTo>
                    <a:pt x="363" y="0"/>
                  </a:moveTo>
                  <a:cubicBezTo>
                    <a:pt x="325" y="0"/>
                    <a:pt x="286" y="7"/>
                    <a:pt x="247" y="23"/>
                  </a:cubicBezTo>
                  <a:cubicBezTo>
                    <a:pt x="83" y="82"/>
                    <a:pt x="1" y="269"/>
                    <a:pt x="59" y="433"/>
                  </a:cubicBezTo>
                  <a:cubicBezTo>
                    <a:pt x="113" y="565"/>
                    <a:pt x="237" y="632"/>
                    <a:pt x="360" y="632"/>
                  </a:cubicBezTo>
                  <a:cubicBezTo>
                    <a:pt x="477" y="632"/>
                    <a:pt x="593" y="570"/>
                    <a:pt x="644" y="445"/>
                  </a:cubicBezTo>
                  <a:cubicBezTo>
                    <a:pt x="743" y="227"/>
                    <a:pt x="574" y="0"/>
                    <a:pt x="36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3" name="Google Shape;1803;g1e814feaf5c_1_4187"/>
            <p:cNvSpPr/>
            <p:nvPr/>
          </p:nvSpPr>
          <p:spPr>
            <a:xfrm>
              <a:off x="3551875" y="1882300"/>
              <a:ext cx="10850" cy="7850"/>
            </a:xfrm>
            <a:custGeom>
              <a:avLst/>
              <a:gdLst/>
              <a:ahLst/>
              <a:cxnLst/>
              <a:rect l="l" t="t" r="r" b="b"/>
              <a:pathLst>
                <a:path w="434" h="314" extrusionOk="0">
                  <a:moveTo>
                    <a:pt x="217" y="1"/>
                  </a:moveTo>
                  <a:cubicBezTo>
                    <a:pt x="176" y="1"/>
                    <a:pt x="135" y="15"/>
                    <a:pt x="106" y="44"/>
                  </a:cubicBezTo>
                  <a:cubicBezTo>
                    <a:pt x="1" y="138"/>
                    <a:pt x="71" y="314"/>
                    <a:pt x="223" y="314"/>
                  </a:cubicBezTo>
                  <a:cubicBezTo>
                    <a:pt x="363" y="314"/>
                    <a:pt x="433" y="138"/>
                    <a:pt x="328" y="44"/>
                  </a:cubicBezTo>
                  <a:cubicBezTo>
                    <a:pt x="299" y="15"/>
                    <a:pt x="258" y="1"/>
                    <a:pt x="2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4" name="Google Shape;1804;g1e814feaf5c_1_4187"/>
            <p:cNvSpPr/>
            <p:nvPr/>
          </p:nvSpPr>
          <p:spPr>
            <a:xfrm>
              <a:off x="3744325" y="1965950"/>
              <a:ext cx="7925" cy="7275"/>
            </a:xfrm>
            <a:custGeom>
              <a:avLst/>
              <a:gdLst/>
              <a:ahLst/>
              <a:cxnLst/>
              <a:rect l="l" t="t" r="r" b="b"/>
              <a:pathLst>
                <a:path w="317" h="291" extrusionOk="0">
                  <a:moveTo>
                    <a:pt x="163" y="0"/>
                  </a:moveTo>
                  <a:cubicBezTo>
                    <a:pt x="88" y="0"/>
                    <a:pt x="12" y="50"/>
                    <a:pt x="1" y="150"/>
                  </a:cubicBezTo>
                  <a:cubicBezTo>
                    <a:pt x="12" y="243"/>
                    <a:pt x="88" y="290"/>
                    <a:pt x="163" y="290"/>
                  </a:cubicBezTo>
                  <a:cubicBezTo>
                    <a:pt x="237" y="290"/>
                    <a:pt x="311" y="243"/>
                    <a:pt x="316" y="150"/>
                  </a:cubicBezTo>
                  <a:cubicBezTo>
                    <a:pt x="311" y="50"/>
                    <a:pt x="237" y="0"/>
                    <a:pt x="16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5" name="Google Shape;1805;g1e814feaf5c_1_4187"/>
            <p:cNvSpPr/>
            <p:nvPr/>
          </p:nvSpPr>
          <p:spPr>
            <a:xfrm>
              <a:off x="3937350" y="1890125"/>
              <a:ext cx="10575" cy="7850"/>
            </a:xfrm>
            <a:custGeom>
              <a:avLst/>
              <a:gdLst/>
              <a:ahLst/>
              <a:cxnLst/>
              <a:rect l="l" t="t" r="r" b="b"/>
              <a:pathLst>
                <a:path w="423" h="314" extrusionOk="0">
                  <a:moveTo>
                    <a:pt x="212" y="1"/>
                  </a:moveTo>
                  <a:cubicBezTo>
                    <a:pt x="71" y="1"/>
                    <a:pt x="1" y="164"/>
                    <a:pt x="106" y="270"/>
                  </a:cubicBezTo>
                  <a:cubicBezTo>
                    <a:pt x="135" y="299"/>
                    <a:pt x="174" y="313"/>
                    <a:pt x="213" y="313"/>
                  </a:cubicBezTo>
                  <a:cubicBezTo>
                    <a:pt x="252" y="313"/>
                    <a:pt x="293" y="299"/>
                    <a:pt x="329" y="270"/>
                  </a:cubicBezTo>
                  <a:cubicBezTo>
                    <a:pt x="422" y="164"/>
                    <a:pt x="352" y="1"/>
                    <a:pt x="2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6" name="Google Shape;1806;g1e814feaf5c_1_4187"/>
            <p:cNvSpPr/>
            <p:nvPr/>
          </p:nvSpPr>
          <p:spPr>
            <a:xfrm>
              <a:off x="4022475" y="1699625"/>
              <a:ext cx="9375" cy="8025"/>
            </a:xfrm>
            <a:custGeom>
              <a:avLst/>
              <a:gdLst/>
              <a:ahLst/>
              <a:cxnLst/>
              <a:rect l="l" t="t" r="r" b="b"/>
              <a:pathLst>
                <a:path w="375" h="321" extrusionOk="0">
                  <a:moveTo>
                    <a:pt x="162" y="1"/>
                  </a:moveTo>
                  <a:cubicBezTo>
                    <a:pt x="78" y="1"/>
                    <a:pt x="0" y="63"/>
                    <a:pt x="0" y="157"/>
                  </a:cubicBezTo>
                  <a:cubicBezTo>
                    <a:pt x="0" y="250"/>
                    <a:pt x="71" y="320"/>
                    <a:pt x="164" y="320"/>
                  </a:cubicBezTo>
                  <a:cubicBezTo>
                    <a:pt x="305" y="320"/>
                    <a:pt x="375" y="157"/>
                    <a:pt x="281" y="51"/>
                  </a:cubicBezTo>
                  <a:cubicBezTo>
                    <a:pt x="246" y="16"/>
                    <a:pt x="203" y="1"/>
                    <a:pt x="16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7" name="Google Shape;1807;g1e814feaf5c_1_4187"/>
            <p:cNvSpPr/>
            <p:nvPr/>
          </p:nvSpPr>
          <p:spPr>
            <a:xfrm>
              <a:off x="3946725" y="1506300"/>
              <a:ext cx="8200" cy="7925"/>
            </a:xfrm>
            <a:custGeom>
              <a:avLst/>
              <a:gdLst/>
              <a:ahLst/>
              <a:cxnLst/>
              <a:rect l="l" t="t" r="r" b="b"/>
              <a:pathLst>
                <a:path w="328" h="317" extrusionOk="0">
                  <a:moveTo>
                    <a:pt x="153" y="0"/>
                  </a:moveTo>
                  <a:cubicBezTo>
                    <a:pt x="73" y="0"/>
                    <a:pt x="0" y="63"/>
                    <a:pt x="0" y="156"/>
                  </a:cubicBezTo>
                  <a:cubicBezTo>
                    <a:pt x="0" y="253"/>
                    <a:pt x="77" y="316"/>
                    <a:pt x="160" y="316"/>
                  </a:cubicBezTo>
                  <a:cubicBezTo>
                    <a:pt x="198" y="316"/>
                    <a:pt x="236" y="303"/>
                    <a:pt x="269" y="273"/>
                  </a:cubicBezTo>
                  <a:cubicBezTo>
                    <a:pt x="328" y="215"/>
                    <a:pt x="328" y="110"/>
                    <a:pt x="269" y="51"/>
                  </a:cubicBezTo>
                  <a:cubicBezTo>
                    <a:pt x="234" y="16"/>
                    <a:pt x="193" y="0"/>
                    <a:pt x="15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8" name="Google Shape;1808;g1e814feaf5c_1_4187"/>
            <p:cNvSpPr/>
            <p:nvPr/>
          </p:nvSpPr>
          <p:spPr>
            <a:xfrm>
              <a:off x="3755450" y="1423050"/>
              <a:ext cx="7900" cy="7650"/>
            </a:xfrm>
            <a:custGeom>
              <a:avLst/>
              <a:gdLst/>
              <a:ahLst/>
              <a:cxnLst/>
              <a:rect l="l" t="t" r="r" b="b"/>
              <a:pathLst>
                <a:path w="316" h="306" extrusionOk="0">
                  <a:moveTo>
                    <a:pt x="164" y="0"/>
                  </a:moveTo>
                  <a:cubicBezTo>
                    <a:pt x="82" y="0"/>
                    <a:pt x="12" y="59"/>
                    <a:pt x="0" y="152"/>
                  </a:cubicBezTo>
                  <a:cubicBezTo>
                    <a:pt x="0" y="253"/>
                    <a:pt x="81" y="306"/>
                    <a:pt x="161" y="306"/>
                  </a:cubicBezTo>
                  <a:cubicBezTo>
                    <a:pt x="239" y="306"/>
                    <a:pt x="316" y="256"/>
                    <a:pt x="316" y="152"/>
                  </a:cubicBezTo>
                  <a:cubicBezTo>
                    <a:pt x="316" y="70"/>
                    <a:pt x="246" y="0"/>
                    <a:pt x="16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9" name="Google Shape;1809;g1e814feaf5c_1_4187"/>
            <p:cNvSpPr/>
            <p:nvPr/>
          </p:nvSpPr>
          <p:spPr>
            <a:xfrm>
              <a:off x="3560950" y="1498575"/>
              <a:ext cx="8500" cy="7775"/>
            </a:xfrm>
            <a:custGeom>
              <a:avLst/>
              <a:gdLst/>
              <a:ahLst/>
              <a:cxnLst/>
              <a:rect l="l" t="t" r="r" b="b"/>
              <a:pathLst>
                <a:path w="340" h="311" extrusionOk="0">
                  <a:moveTo>
                    <a:pt x="170" y="0"/>
                  </a:moveTo>
                  <a:cubicBezTo>
                    <a:pt x="129" y="0"/>
                    <a:pt x="88" y="15"/>
                    <a:pt x="59" y="44"/>
                  </a:cubicBezTo>
                  <a:cubicBezTo>
                    <a:pt x="0" y="103"/>
                    <a:pt x="0" y="208"/>
                    <a:pt x="59" y="267"/>
                  </a:cubicBezTo>
                  <a:cubicBezTo>
                    <a:pt x="88" y="296"/>
                    <a:pt x="129" y="310"/>
                    <a:pt x="170" y="310"/>
                  </a:cubicBezTo>
                  <a:cubicBezTo>
                    <a:pt x="211" y="310"/>
                    <a:pt x="252" y="296"/>
                    <a:pt x="281" y="267"/>
                  </a:cubicBezTo>
                  <a:cubicBezTo>
                    <a:pt x="340" y="208"/>
                    <a:pt x="340" y="103"/>
                    <a:pt x="281" y="44"/>
                  </a:cubicBezTo>
                  <a:cubicBezTo>
                    <a:pt x="252" y="15"/>
                    <a:pt x="211" y="0"/>
                    <a:pt x="1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0" name="Google Shape;1810;g1e814feaf5c_1_4187"/>
            <p:cNvSpPr/>
            <p:nvPr/>
          </p:nvSpPr>
          <p:spPr>
            <a:xfrm>
              <a:off x="3477600" y="1688600"/>
              <a:ext cx="9075" cy="7925"/>
            </a:xfrm>
            <a:custGeom>
              <a:avLst/>
              <a:gdLst/>
              <a:ahLst/>
              <a:cxnLst/>
              <a:rect l="l" t="t" r="r" b="b"/>
              <a:pathLst>
                <a:path w="363" h="317" extrusionOk="0">
                  <a:moveTo>
                    <a:pt x="152" y="1"/>
                  </a:moveTo>
                  <a:cubicBezTo>
                    <a:pt x="70" y="13"/>
                    <a:pt x="0" y="71"/>
                    <a:pt x="0" y="165"/>
                  </a:cubicBezTo>
                  <a:cubicBezTo>
                    <a:pt x="0" y="247"/>
                    <a:pt x="70" y="317"/>
                    <a:pt x="152" y="317"/>
                  </a:cubicBezTo>
                  <a:cubicBezTo>
                    <a:pt x="363" y="317"/>
                    <a:pt x="363" y="1"/>
                    <a:pt x="1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1" name="Google Shape;1811;g1e814feaf5c_1_4187"/>
            <p:cNvSpPr/>
            <p:nvPr/>
          </p:nvSpPr>
          <p:spPr>
            <a:xfrm>
              <a:off x="4618550" y="4000600"/>
              <a:ext cx="26625" cy="23900"/>
            </a:xfrm>
            <a:custGeom>
              <a:avLst/>
              <a:gdLst/>
              <a:ahLst/>
              <a:cxnLst/>
              <a:rect l="l" t="t" r="r" b="b"/>
              <a:pathLst>
                <a:path w="1065" h="956" extrusionOk="0">
                  <a:moveTo>
                    <a:pt x="537" y="0"/>
                  </a:moveTo>
                  <a:cubicBezTo>
                    <a:pt x="417" y="0"/>
                    <a:pt x="297" y="44"/>
                    <a:pt x="199" y="130"/>
                  </a:cubicBezTo>
                  <a:cubicBezTo>
                    <a:pt x="12" y="317"/>
                    <a:pt x="0" y="622"/>
                    <a:pt x="187" y="809"/>
                  </a:cubicBezTo>
                  <a:cubicBezTo>
                    <a:pt x="284" y="905"/>
                    <a:pt x="411" y="955"/>
                    <a:pt x="538" y="955"/>
                  </a:cubicBezTo>
                  <a:cubicBezTo>
                    <a:pt x="657" y="955"/>
                    <a:pt x="775" y="911"/>
                    <a:pt x="866" y="821"/>
                  </a:cubicBezTo>
                  <a:cubicBezTo>
                    <a:pt x="1065" y="645"/>
                    <a:pt x="1065" y="341"/>
                    <a:pt x="878" y="142"/>
                  </a:cubicBezTo>
                  <a:cubicBezTo>
                    <a:pt x="782" y="47"/>
                    <a:pt x="660" y="0"/>
                    <a:pt x="53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2" name="Google Shape;1812;g1e814feaf5c_1_4187"/>
            <p:cNvSpPr/>
            <p:nvPr/>
          </p:nvSpPr>
          <p:spPr>
            <a:xfrm>
              <a:off x="4664450" y="4001400"/>
              <a:ext cx="25475" cy="23975"/>
            </a:xfrm>
            <a:custGeom>
              <a:avLst/>
              <a:gdLst/>
              <a:ahLst/>
              <a:cxnLst/>
              <a:rect l="l" t="t" r="r" b="b"/>
              <a:pathLst>
                <a:path w="1019" h="959" extrusionOk="0">
                  <a:moveTo>
                    <a:pt x="530" y="1"/>
                  </a:moveTo>
                  <a:cubicBezTo>
                    <a:pt x="416" y="1"/>
                    <a:pt x="299" y="42"/>
                    <a:pt x="200" y="133"/>
                  </a:cubicBezTo>
                  <a:cubicBezTo>
                    <a:pt x="13" y="321"/>
                    <a:pt x="1" y="625"/>
                    <a:pt x="188" y="812"/>
                  </a:cubicBezTo>
                  <a:cubicBezTo>
                    <a:pt x="286" y="913"/>
                    <a:pt x="409" y="959"/>
                    <a:pt x="531" y="959"/>
                  </a:cubicBezTo>
                  <a:cubicBezTo>
                    <a:pt x="774" y="959"/>
                    <a:pt x="1011" y="777"/>
                    <a:pt x="1019" y="496"/>
                  </a:cubicBezTo>
                  <a:cubicBezTo>
                    <a:pt x="1019" y="199"/>
                    <a:pt x="781" y="1"/>
                    <a:pt x="53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3" name="Google Shape;1813;g1e814feaf5c_1_4187"/>
            <p:cNvSpPr/>
            <p:nvPr/>
          </p:nvSpPr>
          <p:spPr>
            <a:xfrm>
              <a:off x="4665625" y="3954900"/>
              <a:ext cx="31500" cy="24725"/>
            </a:xfrm>
            <a:custGeom>
              <a:avLst/>
              <a:gdLst/>
              <a:ahLst/>
              <a:cxnLst/>
              <a:rect l="l" t="t" r="r" b="b"/>
              <a:pathLst>
                <a:path w="1260" h="989" extrusionOk="0">
                  <a:moveTo>
                    <a:pt x="547" y="1"/>
                  </a:moveTo>
                  <a:cubicBezTo>
                    <a:pt x="429" y="1"/>
                    <a:pt x="307" y="50"/>
                    <a:pt x="200" y="168"/>
                  </a:cubicBezTo>
                  <a:cubicBezTo>
                    <a:pt x="1" y="344"/>
                    <a:pt x="1" y="648"/>
                    <a:pt x="188" y="847"/>
                  </a:cubicBezTo>
                  <a:cubicBezTo>
                    <a:pt x="277" y="942"/>
                    <a:pt x="399" y="989"/>
                    <a:pt x="524" y="989"/>
                  </a:cubicBezTo>
                  <a:cubicBezTo>
                    <a:pt x="645" y="989"/>
                    <a:pt x="769" y="945"/>
                    <a:pt x="866" y="859"/>
                  </a:cubicBezTo>
                  <a:cubicBezTo>
                    <a:pt x="1260" y="519"/>
                    <a:pt x="929" y="1"/>
                    <a:pt x="54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4" name="Google Shape;1814;g1e814feaf5c_1_4187"/>
            <p:cNvSpPr/>
            <p:nvPr/>
          </p:nvSpPr>
          <p:spPr>
            <a:xfrm>
              <a:off x="4619425" y="3954750"/>
              <a:ext cx="26625" cy="23975"/>
            </a:xfrm>
            <a:custGeom>
              <a:avLst/>
              <a:gdLst/>
              <a:ahLst/>
              <a:cxnLst/>
              <a:rect l="l" t="t" r="r" b="b"/>
              <a:pathLst>
                <a:path w="1065" h="959" extrusionOk="0">
                  <a:moveTo>
                    <a:pt x="543" y="0"/>
                  </a:moveTo>
                  <a:cubicBezTo>
                    <a:pt x="420" y="0"/>
                    <a:pt x="297" y="47"/>
                    <a:pt x="199" y="139"/>
                  </a:cubicBezTo>
                  <a:cubicBezTo>
                    <a:pt x="12" y="315"/>
                    <a:pt x="0" y="619"/>
                    <a:pt x="187" y="806"/>
                  </a:cubicBezTo>
                  <a:cubicBezTo>
                    <a:pt x="284" y="909"/>
                    <a:pt x="412" y="958"/>
                    <a:pt x="538" y="958"/>
                  </a:cubicBezTo>
                  <a:cubicBezTo>
                    <a:pt x="657" y="958"/>
                    <a:pt x="775" y="915"/>
                    <a:pt x="866" y="830"/>
                  </a:cubicBezTo>
                  <a:cubicBezTo>
                    <a:pt x="1065" y="642"/>
                    <a:pt x="1065" y="338"/>
                    <a:pt x="889" y="151"/>
                  </a:cubicBezTo>
                  <a:cubicBezTo>
                    <a:pt x="794" y="50"/>
                    <a:pt x="669" y="0"/>
                    <a:pt x="5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5" name="Google Shape;1815;g1e814feaf5c_1_4187"/>
            <p:cNvSpPr/>
            <p:nvPr/>
          </p:nvSpPr>
          <p:spPr>
            <a:xfrm>
              <a:off x="4614150" y="4036225"/>
              <a:ext cx="31150" cy="26500"/>
            </a:xfrm>
            <a:custGeom>
              <a:avLst/>
              <a:gdLst/>
              <a:ahLst/>
              <a:cxnLst/>
              <a:rect l="l" t="t" r="r" b="b"/>
              <a:pathLst>
                <a:path w="1246" h="1060" extrusionOk="0">
                  <a:moveTo>
                    <a:pt x="605" y="1"/>
                  </a:moveTo>
                  <a:cubicBezTo>
                    <a:pt x="408" y="1"/>
                    <a:pt x="210" y="106"/>
                    <a:pt x="118" y="320"/>
                  </a:cubicBezTo>
                  <a:cubicBezTo>
                    <a:pt x="1" y="589"/>
                    <a:pt x="129" y="893"/>
                    <a:pt x="387" y="1010"/>
                  </a:cubicBezTo>
                  <a:cubicBezTo>
                    <a:pt x="461" y="1044"/>
                    <a:pt x="536" y="1060"/>
                    <a:pt x="609" y="1060"/>
                  </a:cubicBezTo>
                  <a:cubicBezTo>
                    <a:pt x="958" y="1060"/>
                    <a:pt x="1246" y="700"/>
                    <a:pt x="1100" y="331"/>
                  </a:cubicBezTo>
                  <a:cubicBezTo>
                    <a:pt x="1011" y="112"/>
                    <a:pt x="808" y="1"/>
                    <a:pt x="60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6" name="Google Shape;1816;g1e814feaf5c_1_4187"/>
            <p:cNvSpPr/>
            <p:nvPr/>
          </p:nvSpPr>
          <p:spPr>
            <a:xfrm>
              <a:off x="4663125" y="4036950"/>
              <a:ext cx="32075" cy="26625"/>
            </a:xfrm>
            <a:custGeom>
              <a:avLst/>
              <a:gdLst/>
              <a:ahLst/>
              <a:cxnLst/>
              <a:rect l="l" t="t" r="r" b="b"/>
              <a:pathLst>
                <a:path w="1283" h="1065" extrusionOk="0">
                  <a:moveTo>
                    <a:pt x="627" y="0"/>
                  </a:moveTo>
                  <a:cubicBezTo>
                    <a:pt x="279" y="0"/>
                    <a:pt x="1" y="364"/>
                    <a:pt x="147" y="735"/>
                  </a:cubicBezTo>
                  <a:cubicBezTo>
                    <a:pt x="228" y="941"/>
                    <a:pt x="424" y="1064"/>
                    <a:pt x="633" y="1064"/>
                  </a:cubicBezTo>
                  <a:cubicBezTo>
                    <a:pt x="697" y="1064"/>
                    <a:pt x="762" y="1053"/>
                    <a:pt x="826" y="1028"/>
                  </a:cubicBezTo>
                  <a:cubicBezTo>
                    <a:pt x="1271" y="852"/>
                    <a:pt x="1282" y="232"/>
                    <a:pt x="838" y="45"/>
                  </a:cubicBezTo>
                  <a:cubicBezTo>
                    <a:pt x="767" y="14"/>
                    <a:pt x="696" y="0"/>
                    <a:pt x="62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7" name="Google Shape;1817;g1e814feaf5c_1_4187"/>
            <p:cNvSpPr/>
            <p:nvPr/>
          </p:nvSpPr>
          <p:spPr>
            <a:xfrm>
              <a:off x="4699850" y="4003000"/>
              <a:ext cx="35000" cy="26575"/>
            </a:xfrm>
            <a:custGeom>
              <a:avLst/>
              <a:gdLst/>
              <a:ahLst/>
              <a:cxnLst/>
              <a:rect l="l" t="t" r="r" b="b"/>
              <a:pathLst>
                <a:path w="1400" h="1063" extrusionOk="0">
                  <a:moveTo>
                    <a:pt x="604" y="1"/>
                  </a:moveTo>
                  <a:cubicBezTo>
                    <a:pt x="403" y="1"/>
                    <a:pt x="212" y="117"/>
                    <a:pt x="117" y="315"/>
                  </a:cubicBezTo>
                  <a:cubicBezTo>
                    <a:pt x="0" y="584"/>
                    <a:pt x="129" y="888"/>
                    <a:pt x="398" y="1005"/>
                  </a:cubicBezTo>
                  <a:cubicBezTo>
                    <a:pt x="484" y="1045"/>
                    <a:pt x="565" y="1063"/>
                    <a:pt x="641" y="1063"/>
                  </a:cubicBezTo>
                  <a:cubicBezTo>
                    <a:pt x="1148" y="1063"/>
                    <a:pt x="1399" y="280"/>
                    <a:pt x="819" y="46"/>
                  </a:cubicBezTo>
                  <a:cubicBezTo>
                    <a:pt x="749" y="15"/>
                    <a:pt x="676" y="1"/>
                    <a:pt x="60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8" name="Google Shape;1818;g1e814feaf5c_1_4187"/>
            <p:cNvSpPr/>
            <p:nvPr/>
          </p:nvSpPr>
          <p:spPr>
            <a:xfrm>
              <a:off x="4699700" y="3953350"/>
              <a:ext cx="31175" cy="26375"/>
            </a:xfrm>
            <a:custGeom>
              <a:avLst/>
              <a:gdLst/>
              <a:ahLst/>
              <a:cxnLst/>
              <a:rect l="l" t="t" r="r" b="b"/>
              <a:pathLst>
                <a:path w="1247" h="1055" extrusionOk="0">
                  <a:moveTo>
                    <a:pt x="650" y="1"/>
                  </a:moveTo>
                  <a:cubicBezTo>
                    <a:pt x="451" y="1"/>
                    <a:pt x="252" y="109"/>
                    <a:pt x="159" y="324"/>
                  </a:cubicBezTo>
                  <a:cubicBezTo>
                    <a:pt x="1" y="689"/>
                    <a:pt x="292" y="1054"/>
                    <a:pt x="647" y="1054"/>
                  </a:cubicBezTo>
                  <a:cubicBezTo>
                    <a:pt x="713" y="1054"/>
                    <a:pt x="781" y="1042"/>
                    <a:pt x="849" y="1014"/>
                  </a:cubicBezTo>
                  <a:cubicBezTo>
                    <a:pt x="1118" y="909"/>
                    <a:pt x="1247" y="605"/>
                    <a:pt x="1141" y="336"/>
                  </a:cubicBezTo>
                  <a:cubicBezTo>
                    <a:pt x="1053" y="112"/>
                    <a:pt x="852" y="1"/>
                    <a:pt x="65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9" name="Google Shape;1819;g1e814feaf5c_1_4187"/>
            <p:cNvSpPr/>
            <p:nvPr/>
          </p:nvSpPr>
          <p:spPr>
            <a:xfrm>
              <a:off x="4665500" y="3917500"/>
              <a:ext cx="31150" cy="26475"/>
            </a:xfrm>
            <a:custGeom>
              <a:avLst/>
              <a:gdLst/>
              <a:ahLst/>
              <a:cxnLst/>
              <a:rect l="l" t="t" r="r" b="b"/>
              <a:pathLst>
                <a:path w="1246" h="1059" extrusionOk="0">
                  <a:moveTo>
                    <a:pt x="638" y="0"/>
                  </a:moveTo>
                  <a:cubicBezTo>
                    <a:pt x="289" y="0"/>
                    <a:pt x="1" y="360"/>
                    <a:pt x="146" y="728"/>
                  </a:cubicBezTo>
                  <a:cubicBezTo>
                    <a:pt x="235" y="948"/>
                    <a:pt x="438" y="1059"/>
                    <a:pt x="641" y="1059"/>
                  </a:cubicBezTo>
                  <a:cubicBezTo>
                    <a:pt x="839" y="1059"/>
                    <a:pt x="1036" y="954"/>
                    <a:pt x="1129" y="740"/>
                  </a:cubicBezTo>
                  <a:cubicBezTo>
                    <a:pt x="1246" y="471"/>
                    <a:pt x="1117" y="167"/>
                    <a:pt x="860" y="50"/>
                  </a:cubicBezTo>
                  <a:cubicBezTo>
                    <a:pt x="785" y="16"/>
                    <a:pt x="710" y="0"/>
                    <a:pt x="63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0" name="Google Shape;1820;g1e814feaf5c_1_4187"/>
            <p:cNvSpPr/>
            <p:nvPr/>
          </p:nvSpPr>
          <p:spPr>
            <a:xfrm>
              <a:off x="4615625" y="3916650"/>
              <a:ext cx="32075" cy="26600"/>
            </a:xfrm>
            <a:custGeom>
              <a:avLst/>
              <a:gdLst/>
              <a:ahLst/>
              <a:cxnLst/>
              <a:rect l="l" t="t" r="r" b="b"/>
              <a:pathLst>
                <a:path w="1283" h="1064" extrusionOk="0">
                  <a:moveTo>
                    <a:pt x="650" y="0"/>
                  </a:moveTo>
                  <a:cubicBezTo>
                    <a:pt x="585" y="0"/>
                    <a:pt x="520" y="12"/>
                    <a:pt x="456" y="37"/>
                  </a:cubicBezTo>
                  <a:cubicBezTo>
                    <a:pt x="12" y="213"/>
                    <a:pt x="0" y="833"/>
                    <a:pt x="433" y="1020"/>
                  </a:cubicBezTo>
                  <a:cubicBezTo>
                    <a:pt x="505" y="1050"/>
                    <a:pt x="576" y="1064"/>
                    <a:pt x="645" y="1064"/>
                  </a:cubicBezTo>
                  <a:cubicBezTo>
                    <a:pt x="1001" y="1064"/>
                    <a:pt x="1282" y="693"/>
                    <a:pt x="1135" y="330"/>
                  </a:cubicBezTo>
                  <a:cubicBezTo>
                    <a:pt x="1055" y="124"/>
                    <a:pt x="858" y="0"/>
                    <a:pt x="65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1" name="Google Shape;1821;g1e814feaf5c_1_4187"/>
            <p:cNvSpPr/>
            <p:nvPr/>
          </p:nvSpPr>
          <p:spPr>
            <a:xfrm>
              <a:off x="4579775" y="3950950"/>
              <a:ext cx="32075" cy="26400"/>
            </a:xfrm>
            <a:custGeom>
              <a:avLst/>
              <a:gdLst/>
              <a:ahLst/>
              <a:cxnLst/>
              <a:rect l="l" t="t" r="r" b="b"/>
              <a:pathLst>
                <a:path w="1283" h="1056" extrusionOk="0">
                  <a:moveTo>
                    <a:pt x="634" y="0"/>
                  </a:moveTo>
                  <a:cubicBezTo>
                    <a:pt x="434" y="0"/>
                    <a:pt x="245" y="116"/>
                    <a:pt x="159" y="315"/>
                  </a:cubicBezTo>
                  <a:cubicBezTo>
                    <a:pt x="0" y="681"/>
                    <a:pt x="278" y="1056"/>
                    <a:pt x="629" y="1056"/>
                  </a:cubicBezTo>
                  <a:cubicBezTo>
                    <a:pt x="693" y="1056"/>
                    <a:pt x="759" y="1044"/>
                    <a:pt x="826" y="1017"/>
                  </a:cubicBezTo>
                  <a:cubicBezTo>
                    <a:pt x="1270" y="841"/>
                    <a:pt x="1282" y="233"/>
                    <a:pt x="849" y="46"/>
                  </a:cubicBezTo>
                  <a:cubicBezTo>
                    <a:pt x="779" y="15"/>
                    <a:pt x="706" y="0"/>
                    <a:pt x="63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2" name="Google Shape;1822;g1e814feaf5c_1_4187"/>
            <p:cNvSpPr/>
            <p:nvPr/>
          </p:nvSpPr>
          <p:spPr>
            <a:xfrm>
              <a:off x="4579925" y="4000400"/>
              <a:ext cx="30875" cy="26350"/>
            </a:xfrm>
            <a:custGeom>
              <a:avLst/>
              <a:gdLst/>
              <a:ahLst/>
              <a:cxnLst/>
              <a:rect l="l" t="t" r="r" b="b"/>
              <a:pathLst>
                <a:path w="1235" h="1054" extrusionOk="0">
                  <a:moveTo>
                    <a:pt x="606" y="1"/>
                  </a:moveTo>
                  <a:cubicBezTo>
                    <a:pt x="538" y="1"/>
                    <a:pt x="468" y="15"/>
                    <a:pt x="399" y="45"/>
                  </a:cubicBezTo>
                  <a:cubicBezTo>
                    <a:pt x="130" y="150"/>
                    <a:pt x="1" y="454"/>
                    <a:pt x="106" y="723"/>
                  </a:cubicBezTo>
                  <a:cubicBezTo>
                    <a:pt x="195" y="943"/>
                    <a:pt x="398" y="1054"/>
                    <a:pt x="600" y="1054"/>
                  </a:cubicBezTo>
                  <a:cubicBezTo>
                    <a:pt x="796" y="1054"/>
                    <a:pt x="991" y="948"/>
                    <a:pt x="1077" y="735"/>
                  </a:cubicBezTo>
                  <a:cubicBezTo>
                    <a:pt x="1234" y="372"/>
                    <a:pt x="955" y="1"/>
                    <a:pt x="6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3" name="Google Shape;1823;g1e814feaf5c_1_4187"/>
            <p:cNvSpPr/>
            <p:nvPr/>
          </p:nvSpPr>
          <p:spPr>
            <a:xfrm>
              <a:off x="4576125" y="4050725"/>
              <a:ext cx="17875" cy="13400"/>
            </a:xfrm>
            <a:custGeom>
              <a:avLst/>
              <a:gdLst/>
              <a:ahLst/>
              <a:cxnLst/>
              <a:rect l="l" t="t" r="r" b="b"/>
              <a:pathLst>
                <a:path w="715" h="536" extrusionOk="0">
                  <a:moveTo>
                    <a:pt x="356" y="0"/>
                  </a:moveTo>
                  <a:cubicBezTo>
                    <a:pt x="287" y="0"/>
                    <a:pt x="217" y="26"/>
                    <a:pt x="165" y="79"/>
                  </a:cubicBezTo>
                  <a:cubicBezTo>
                    <a:pt x="1" y="243"/>
                    <a:pt x="118" y="535"/>
                    <a:pt x="352" y="535"/>
                  </a:cubicBezTo>
                  <a:cubicBezTo>
                    <a:pt x="597" y="535"/>
                    <a:pt x="714" y="243"/>
                    <a:pt x="539" y="79"/>
                  </a:cubicBezTo>
                  <a:cubicBezTo>
                    <a:pt x="492" y="26"/>
                    <a:pt x="425" y="0"/>
                    <a:pt x="35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4" name="Google Shape;1824;g1e814feaf5c_1_4187"/>
            <p:cNvSpPr/>
            <p:nvPr/>
          </p:nvSpPr>
          <p:spPr>
            <a:xfrm>
              <a:off x="4646625" y="4080700"/>
              <a:ext cx="15525" cy="13250"/>
            </a:xfrm>
            <a:custGeom>
              <a:avLst/>
              <a:gdLst/>
              <a:ahLst/>
              <a:cxnLst/>
              <a:rect l="l" t="t" r="r" b="b"/>
              <a:pathLst>
                <a:path w="621" h="530" extrusionOk="0">
                  <a:moveTo>
                    <a:pt x="268" y="1"/>
                  </a:moveTo>
                  <a:cubicBezTo>
                    <a:pt x="137" y="1"/>
                    <a:pt x="12" y="105"/>
                    <a:pt x="12" y="261"/>
                  </a:cubicBezTo>
                  <a:cubicBezTo>
                    <a:pt x="0" y="401"/>
                    <a:pt x="117" y="530"/>
                    <a:pt x="269" y="530"/>
                  </a:cubicBezTo>
                  <a:cubicBezTo>
                    <a:pt x="503" y="530"/>
                    <a:pt x="620" y="249"/>
                    <a:pt x="456" y="85"/>
                  </a:cubicBezTo>
                  <a:cubicBezTo>
                    <a:pt x="402" y="27"/>
                    <a:pt x="334" y="1"/>
                    <a:pt x="26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5" name="Google Shape;1825;g1e814feaf5c_1_4187"/>
            <p:cNvSpPr/>
            <p:nvPr/>
          </p:nvSpPr>
          <p:spPr>
            <a:xfrm>
              <a:off x="4714175" y="4053575"/>
              <a:ext cx="17575" cy="13400"/>
            </a:xfrm>
            <a:custGeom>
              <a:avLst/>
              <a:gdLst/>
              <a:ahLst/>
              <a:cxnLst/>
              <a:rect l="l" t="t" r="r" b="b"/>
              <a:pathLst>
                <a:path w="703" h="536" extrusionOk="0">
                  <a:moveTo>
                    <a:pt x="363" y="0"/>
                  </a:moveTo>
                  <a:cubicBezTo>
                    <a:pt x="118" y="0"/>
                    <a:pt x="1" y="281"/>
                    <a:pt x="164" y="456"/>
                  </a:cubicBezTo>
                  <a:cubicBezTo>
                    <a:pt x="217" y="509"/>
                    <a:pt x="284" y="535"/>
                    <a:pt x="352" y="535"/>
                  </a:cubicBezTo>
                  <a:cubicBezTo>
                    <a:pt x="419" y="535"/>
                    <a:pt x="486" y="509"/>
                    <a:pt x="539" y="456"/>
                  </a:cubicBezTo>
                  <a:cubicBezTo>
                    <a:pt x="703" y="293"/>
                    <a:pt x="597" y="12"/>
                    <a:pt x="36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6" name="Google Shape;1826;g1e814feaf5c_1_4187"/>
            <p:cNvSpPr/>
            <p:nvPr/>
          </p:nvSpPr>
          <p:spPr>
            <a:xfrm>
              <a:off x="4744300" y="3985475"/>
              <a:ext cx="15525" cy="13150"/>
            </a:xfrm>
            <a:custGeom>
              <a:avLst/>
              <a:gdLst/>
              <a:ahLst/>
              <a:cxnLst/>
              <a:rect l="l" t="t" r="r" b="b"/>
              <a:pathLst>
                <a:path w="621" h="526" extrusionOk="0">
                  <a:moveTo>
                    <a:pt x="346" y="0"/>
                  </a:moveTo>
                  <a:cubicBezTo>
                    <a:pt x="283" y="0"/>
                    <a:pt x="219" y="21"/>
                    <a:pt x="165" y="68"/>
                  </a:cubicBezTo>
                  <a:cubicBezTo>
                    <a:pt x="1" y="232"/>
                    <a:pt x="106" y="525"/>
                    <a:pt x="340" y="525"/>
                  </a:cubicBezTo>
                  <a:cubicBezTo>
                    <a:pt x="347" y="525"/>
                    <a:pt x="354" y="526"/>
                    <a:pt x="361" y="526"/>
                  </a:cubicBezTo>
                  <a:cubicBezTo>
                    <a:pt x="503" y="526"/>
                    <a:pt x="610" y="412"/>
                    <a:pt x="621" y="267"/>
                  </a:cubicBezTo>
                  <a:cubicBezTo>
                    <a:pt x="621" y="106"/>
                    <a:pt x="487" y="0"/>
                    <a:pt x="34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7" name="Google Shape;1827;g1e814feaf5c_1_4187"/>
            <p:cNvSpPr/>
            <p:nvPr/>
          </p:nvSpPr>
          <p:spPr>
            <a:xfrm>
              <a:off x="4718575" y="3916100"/>
              <a:ext cx="14650" cy="13275"/>
            </a:xfrm>
            <a:custGeom>
              <a:avLst/>
              <a:gdLst/>
              <a:ahLst/>
              <a:cxnLst/>
              <a:rect l="l" t="t" r="r" b="b"/>
              <a:pathLst>
                <a:path w="586" h="531" extrusionOk="0">
                  <a:moveTo>
                    <a:pt x="288" y="1"/>
                  </a:moveTo>
                  <a:cubicBezTo>
                    <a:pt x="220" y="1"/>
                    <a:pt x="152" y="24"/>
                    <a:pt x="105" y="71"/>
                  </a:cubicBezTo>
                  <a:cubicBezTo>
                    <a:pt x="0" y="176"/>
                    <a:pt x="0" y="340"/>
                    <a:pt x="105" y="445"/>
                  </a:cubicBezTo>
                  <a:cubicBezTo>
                    <a:pt x="155" y="501"/>
                    <a:pt x="227" y="530"/>
                    <a:pt x="300" y="530"/>
                  </a:cubicBezTo>
                  <a:cubicBezTo>
                    <a:pt x="365" y="530"/>
                    <a:pt x="430" y="507"/>
                    <a:pt x="480" y="457"/>
                  </a:cubicBezTo>
                  <a:cubicBezTo>
                    <a:pt x="585" y="352"/>
                    <a:pt x="585" y="176"/>
                    <a:pt x="480" y="71"/>
                  </a:cubicBezTo>
                  <a:cubicBezTo>
                    <a:pt x="427" y="24"/>
                    <a:pt x="357" y="1"/>
                    <a:pt x="28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8" name="Google Shape;1828;g1e814feaf5c_1_4187"/>
            <p:cNvSpPr/>
            <p:nvPr/>
          </p:nvSpPr>
          <p:spPr>
            <a:xfrm>
              <a:off x="4650725" y="3886275"/>
              <a:ext cx="13325" cy="13175"/>
            </a:xfrm>
            <a:custGeom>
              <a:avLst/>
              <a:gdLst/>
              <a:ahLst/>
              <a:cxnLst/>
              <a:rect l="l" t="t" r="r" b="b"/>
              <a:pathLst>
                <a:path w="533" h="527" extrusionOk="0">
                  <a:moveTo>
                    <a:pt x="265" y="0"/>
                  </a:moveTo>
                  <a:cubicBezTo>
                    <a:pt x="136" y="0"/>
                    <a:pt x="6" y="85"/>
                    <a:pt x="0" y="258"/>
                  </a:cubicBezTo>
                  <a:cubicBezTo>
                    <a:pt x="0" y="436"/>
                    <a:pt x="136" y="527"/>
                    <a:pt x="270" y="527"/>
                  </a:cubicBezTo>
                  <a:cubicBezTo>
                    <a:pt x="399" y="527"/>
                    <a:pt x="526" y="442"/>
                    <a:pt x="526" y="269"/>
                  </a:cubicBezTo>
                  <a:cubicBezTo>
                    <a:pt x="532" y="91"/>
                    <a:pt x="399" y="0"/>
                    <a:pt x="26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29" name="Google Shape;1829;g1e814feaf5c_1_4187"/>
            <p:cNvSpPr/>
            <p:nvPr/>
          </p:nvSpPr>
          <p:spPr>
            <a:xfrm>
              <a:off x="4578775" y="3913475"/>
              <a:ext cx="17850" cy="13175"/>
            </a:xfrm>
            <a:custGeom>
              <a:avLst/>
              <a:gdLst/>
              <a:ahLst/>
              <a:cxnLst/>
              <a:rect l="l" t="t" r="r" b="b"/>
              <a:pathLst>
                <a:path w="714" h="527" extrusionOk="0">
                  <a:moveTo>
                    <a:pt x="358" y="0"/>
                  </a:moveTo>
                  <a:cubicBezTo>
                    <a:pt x="290" y="0"/>
                    <a:pt x="222" y="24"/>
                    <a:pt x="176" y="71"/>
                  </a:cubicBezTo>
                  <a:cubicBezTo>
                    <a:pt x="0" y="246"/>
                    <a:pt x="117" y="527"/>
                    <a:pt x="351" y="527"/>
                  </a:cubicBezTo>
                  <a:cubicBezTo>
                    <a:pt x="597" y="527"/>
                    <a:pt x="714" y="246"/>
                    <a:pt x="550" y="71"/>
                  </a:cubicBezTo>
                  <a:cubicBezTo>
                    <a:pt x="497" y="24"/>
                    <a:pt x="427" y="0"/>
                    <a:pt x="35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0" name="Google Shape;1830;g1e814feaf5c_1_4187"/>
            <p:cNvSpPr/>
            <p:nvPr/>
          </p:nvSpPr>
          <p:spPr>
            <a:xfrm>
              <a:off x="4550975" y="3981600"/>
              <a:ext cx="15525" cy="13075"/>
            </a:xfrm>
            <a:custGeom>
              <a:avLst/>
              <a:gdLst/>
              <a:ahLst/>
              <a:cxnLst/>
              <a:rect l="l" t="t" r="r" b="b"/>
              <a:pathLst>
                <a:path w="621" h="523" extrusionOk="0">
                  <a:moveTo>
                    <a:pt x="261" y="0"/>
                  </a:moveTo>
                  <a:cubicBezTo>
                    <a:pt x="119" y="0"/>
                    <a:pt x="12" y="114"/>
                    <a:pt x="1" y="259"/>
                  </a:cubicBezTo>
                  <a:cubicBezTo>
                    <a:pt x="1" y="417"/>
                    <a:pt x="130" y="522"/>
                    <a:pt x="264" y="522"/>
                  </a:cubicBezTo>
                  <a:cubicBezTo>
                    <a:pt x="328" y="522"/>
                    <a:pt x="392" y="498"/>
                    <a:pt x="445" y="446"/>
                  </a:cubicBezTo>
                  <a:cubicBezTo>
                    <a:pt x="621" y="282"/>
                    <a:pt x="504" y="1"/>
                    <a:pt x="281" y="1"/>
                  </a:cubicBezTo>
                  <a:cubicBezTo>
                    <a:pt x="274" y="1"/>
                    <a:pt x="267" y="0"/>
                    <a:pt x="26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1" name="Google Shape;1831;g1e814feaf5c_1_4187"/>
            <p:cNvSpPr/>
            <p:nvPr/>
          </p:nvSpPr>
          <p:spPr>
            <a:xfrm>
              <a:off x="4591925" y="4099050"/>
              <a:ext cx="23175" cy="19750"/>
            </a:xfrm>
            <a:custGeom>
              <a:avLst/>
              <a:gdLst/>
              <a:ahLst/>
              <a:cxnLst/>
              <a:rect l="l" t="t" r="r" b="b"/>
              <a:pathLst>
                <a:path w="927" h="790" extrusionOk="0">
                  <a:moveTo>
                    <a:pt x="447" y="0"/>
                  </a:moveTo>
                  <a:cubicBezTo>
                    <a:pt x="299" y="0"/>
                    <a:pt x="151" y="79"/>
                    <a:pt x="82" y="240"/>
                  </a:cubicBezTo>
                  <a:cubicBezTo>
                    <a:pt x="0" y="439"/>
                    <a:pt x="82" y="661"/>
                    <a:pt x="293" y="755"/>
                  </a:cubicBezTo>
                  <a:cubicBezTo>
                    <a:pt x="346" y="778"/>
                    <a:pt x="399" y="789"/>
                    <a:pt x="451" y="789"/>
                  </a:cubicBezTo>
                  <a:cubicBezTo>
                    <a:pt x="709" y="789"/>
                    <a:pt x="927" y="525"/>
                    <a:pt x="819" y="252"/>
                  </a:cubicBezTo>
                  <a:cubicBezTo>
                    <a:pt x="754" y="85"/>
                    <a:pt x="601" y="0"/>
                    <a:pt x="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2" name="Google Shape;1832;g1e814feaf5c_1_4187"/>
            <p:cNvSpPr/>
            <p:nvPr/>
          </p:nvSpPr>
          <p:spPr>
            <a:xfrm>
              <a:off x="4690725" y="4100975"/>
              <a:ext cx="24075" cy="19875"/>
            </a:xfrm>
            <a:custGeom>
              <a:avLst/>
              <a:gdLst/>
              <a:ahLst/>
              <a:cxnLst/>
              <a:rect l="l" t="t" r="r" b="b"/>
              <a:pathLst>
                <a:path w="963" h="795" extrusionOk="0">
                  <a:moveTo>
                    <a:pt x="476" y="0"/>
                  </a:moveTo>
                  <a:cubicBezTo>
                    <a:pt x="218" y="0"/>
                    <a:pt x="1" y="265"/>
                    <a:pt x="108" y="538"/>
                  </a:cubicBezTo>
                  <a:cubicBezTo>
                    <a:pt x="172" y="702"/>
                    <a:pt x="328" y="795"/>
                    <a:pt x="488" y="795"/>
                  </a:cubicBezTo>
                  <a:cubicBezTo>
                    <a:pt x="533" y="795"/>
                    <a:pt x="579" y="787"/>
                    <a:pt x="623" y="772"/>
                  </a:cubicBezTo>
                  <a:cubicBezTo>
                    <a:pt x="950" y="631"/>
                    <a:pt x="962" y="175"/>
                    <a:pt x="635" y="34"/>
                  </a:cubicBezTo>
                  <a:cubicBezTo>
                    <a:pt x="582" y="11"/>
                    <a:pt x="528" y="0"/>
                    <a:pt x="47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3" name="Google Shape;1833;g1e814feaf5c_1_4187"/>
            <p:cNvSpPr/>
            <p:nvPr/>
          </p:nvSpPr>
          <p:spPr>
            <a:xfrm>
              <a:off x="4762725" y="4032100"/>
              <a:ext cx="24075" cy="20075"/>
            </a:xfrm>
            <a:custGeom>
              <a:avLst/>
              <a:gdLst/>
              <a:ahLst/>
              <a:cxnLst/>
              <a:rect l="l" t="t" r="r" b="b"/>
              <a:pathLst>
                <a:path w="963" h="803" extrusionOk="0">
                  <a:moveTo>
                    <a:pt x="477" y="1"/>
                  </a:moveTo>
                  <a:cubicBezTo>
                    <a:pt x="429" y="1"/>
                    <a:pt x="379" y="9"/>
                    <a:pt x="328" y="29"/>
                  </a:cubicBezTo>
                  <a:cubicBezTo>
                    <a:pt x="1" y="157"/>
                    <a:pt x="1" y="625"/>
                    <a:pt x="317" y="766"/>
                  </a:cubicBezTo>
                  <a:cubicBezTo>
                    <a:pt x="369" y="790"/>
                    <a:pt x="425" y="802"/>
                    <a:pt x="479" y="802"/>
                  </a:cubicBezTo>
                  <a:cubicBezTo>
                    <a:pt x="630" y="802"/>
                    <a:pt x="774" y="713"/>
                    <a:pt x="843" y="567"/>
                  </a:cubicBezTo>
                  <a:cubicBezTo>
                    <a:pt x="963" y="288"/>
                    <a:pt x="752" y="1"/>
                    <a:pt x="47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4" name="Google Shape;1834;g1e814feaf5c_1_4187"/>
            <p:cNvSpPr/>
            <p:nvPr/>
          </p:nvSpPr>
          <p:spPr>
            <a:xfrm>
              <a:off x="4764700" y="3933175"/>
              <a:ext cx="23200" cy="19825"/>
            </a:xfrm>
            <a:custGeom>
              <a:avLst/>
              <a:gdLst/>
              <a:ahLst/>
              <a:cxnLst/>
              <a:rect l="l" t="t" r="r" b="b"/>
              <a:pathLst>
                <a:path w="928" h="793" extrusionOk="0">
                  <a:moveTo>
                    <a:pt x="476" y="0"/>
                  </a:moveTo>
                  <a:cubicBezTo>
                    <a:pt x="332" y="0"/>
                    <a:pt x="189" y="76"/>
                    <a:pt x="121" y="230"/>
                  </a:cubicBezTo>
                  <a:cubicBezTo>
                    <a:pt x="0" y="511"/>
                    <a:pt x="216" y="793"/>
                    <a:pt x="487" y="793"/>
                  </a:cubicBezTo>
                  <a:cubicBezTo>
                    <a:pt x="531" y="793"/>
                    <a:pt x="577" y="785"/>
                    <a:pt x="624" y="768"/>
                  </a:cubicBezTo>
                  <a:cubicBezTo>
                    <a:pt x="823" y="686"/>
                    <a:pt x="928" y="452"/>
                    <a:pt x="846" y="254"/>
                  </a:cubicBezTo>
                  <a:cubicBezTo>
                    <a:pt x="780" y="85"/>
                    <a:pt x="627" y="0"/>
                    <a:pt x="47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5" name="Google Shape;1835;g1e814feaf5c_1_4187"/>
            <p:cNvSpPr/>
            <p:nvPr/>
          </p:nvSpPr>
          <p:spPr>
            <a:xfrm>
              <a:off x="4695475" y="3861625"/>
              <a:ext cx="23400" cy="19850"/>
            </a:xfrm>
            <a:custGeom>
              <a:avLst/>
              <a:gdLst/>
              <a:ahLst/>
              <a:cxnLst/>
              <a:rect l="l" t="t" r="r" b="b"/>
              <a:pathLst>
                <a:path w="936" h="794" extrusionOk="0">
                  <a:moveTo>
                    <a:pt x="474" y="0"/>
                  </a:moveTo>
                  <a:cubicBezTo>
                    <a:pt x="213" y="0"/>
                    <a:pt x="1" y="271"/>
                    <a:pt x="117" y="542"/>
                  </a:cubicBezTo>
                  <a:cubicBezTo>
                    <a:pt x="182" y="708"/>
                    <a:pt x="336" y="793"/>
                    <a:pt x="489" y="793"/>
                  </a:cubicBezTo>
                  <a:cubicBezTo>
                    <a:pt x="637" y="793"/>
                    <a:pt x="785" y="714"/>
                    <a:pt x="854" y="553"/>
                  </a:cubicBezTo>
                  <a:cubicBezTo>
                    <a:pt x="936" y="355"/>
                    <a:pt x="842" y="121"/>
                    <a:pt x="643" y="39"/>
                  </a:cubicBezTo>
                  <a:cubicBezTo>
                    <a:pt x="587" y="12"/>
                    <a:pt x="529" y="0"/>
                    <a:pt x="47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6" name="Google Shape;1836;g1e814feaf5c_1_4187"/>
            <p:cNvSpPr/>
            <p:nvPr/>
          </p:nvSpPr>
          <p:spPr>
            <a:xfrm>
              <a:off x="4596025" y="3859500"/>
              <a:ext cx="24050" cy="19750"/>
            </a:xfrm>
            <a:custGeom>
              <a:avLst/>
              <a:gdLst/>
              <a:ahLst/>
              <a:cxnLst/>
              <a:rect l="l" t="t" r="r" b="b"/>
              <a:pathLst>
                <a:path w="962" h="790" extrusionOk="0">
                  <a:moveTo>
                    <a:pt x="488" y="1"/>
                  </a:moveTo>
                  <a:cubicBezTo>
                    <a:pt x="438" y="1"/>
                    <a:pt x="388" y="10"/>
                    <a:pt x="340" y="30"/>
                  </a:cubicBezTo>
                  <a:cubicBezTo>
                    <a:pt x="0" y="159"/>
                    <a:pt x="0" y="615"/>
                    <a:pt x="316" y="755"/>
                  </a:cubicBezTo>
                  <a:cubicBezTo>
                    <a:pt x="371" y="779"/>
                    <a:pt x="426" y="790"/>
                    <a:pt x="480" y="790"/>
                  </a:cubicBezTo>
                  <a:cubicBezTo>
                    <a:pt x="744" y="790"/>
                    <a:pt x="961" y="525"/>
                    <a:pt x="854" y="252"/>
                  </a:cubicBezTo>
                  <a:cubicBezTo>
                    <a:pt x="792" y="93"/>
                    <a:pt x="643" y="1"/>
                    <a:pt x="48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7" name="Google Shape;1837;g1e814feaf5c_1_4187"/>
            <p:cNvSpPr/>
            <p:nvPr/>
          </p:nvSpPr>
          <p:spPr>
            <a:xfrm>
              <a:off x="4524025" y="3928050"/>
              <a:ext cx="24050" cy="19800"/>
            </a:xfrm>
            <a:custGeom>
              <a:avLst/>
              <a:gdLst/>
              <a:ahLst/>
              <a:cxnLst/>
              <a:rect l="l" t="t" r="r" b="b"/>
              <a:pathLst>
                <a:path w="962" h="792" extrusionOk="0">
                  <a:moveTo>
                    <a:pt x="483" y="1"/>
                  </a:moveTo>
                  <a:cubicBezTo>
                    <a:pt x="333" y="1"/>
                    <a:pt x="188" y="90"/>
                    <a:pt x="119" y="236"/>
                  </a:cubicBezTo>
                  <a:cubicBezTo>
                    <a:pt x="0" y="514"/>
                    <a:pt x="209" y="791"/>
                    <a:pt x="475" y="791"/>
                  </a:cubicBezTo>
                  <a:cubicBezTo>
                    <a:pt x="523" y="791"/>
                    <a:pt x="572" y="782"/>
                    <a:pt x="622" y="763"/>
                  </a:cubicBezTo>
                  <a:cubicBezTo>
                    <a:pt x="950" y="634"/>
                    <a:pt x="962" y="178"/>
                    <a:pt x="646" y="37"/>
                  </a:cubicBezTo>
                  <a:cubicBezTo>
                    <a:pt x="593" y="13"/>
                    <a:pt x="538" y="1"/>
                    <a:pt x="48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8" name="Google Shape;1838;g1e814feaf5c_1_4187"/>
            <p:cNvSpPr/>
            <p:nvPr/>
          </p:nvSpPr>
          <p:spPr>
            <a:xfrm>
              <a:off x="4518550" y="4027375"/>
              <a:ext cx="26900" cy="20350"/>
            </a:xfrm>
            <a:custGeom>
              <a:avLst/>
              <a:gdLst/>
              <a:ahLst/>
              <a:cxnLst/>
              <a:rect l="l" t="t" r="r" b="b"/>
              <a:pathLst>
                <a:path w="1076" h="814" extrusionOk="0">
                  <a:moveTo>
                    <a:pt x="627" y="1"/>
                  </a:moveTo>
                  <a:cubicBezTo>
                    <a:pt x="577" y="1"/>
                    <a:pt x="527" y="10"/>
                    <a:pt x="479" y="30"/>
                  </a:cubicBezTo>
                  <a:cubicBezTo>
                    <a:pt x="0" y="183"/>
                    <a:pt x="186" y="814"/>
                    <a:pt x="581" y="814"/>
                  </a:cubicBezTo>
                  <a:cubicBezTo>
                    <a:pt x="640" y="814"/>
                    <a:pt x="704" y="799"/>
                    <a:pt x="771" y="767"/>
                  </a:cubicBezTo>
                  <a:cubicBezTo>
                    <a:pt x="970" y="685"/>
                    <a:pt x="1075" y="451"/>
                    <a:pt x="993" y="253"/>
                  </a:cubicBezTo>
                  <a:cubicBezTo>
                    <a:pt x="931" y="93"/>
                    <a:pt x="782" y="1"/>
                    <a:pt x="62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39" name="Google Shape;1839;g1e814feaf5c_1_4187"/>
            <p:cNvSpPr/>
            <p:nvPr/>
          </p:nvSpPr>
          <p:spPr>
            <a:xfrm>
              <a:off x="4534300" y="4098975"/>
              <a:ext cx="7350" cy="6675"/>
            </a:xfrm>
            <a:custGeom>
              <a:avLst/>
              <a:gdLst/>
              <a:ahLst/>
              <a:cxnLst/>
              <a:rect l="l" t="t" r="r" b="b"/>
              <a:pathLst>
                <a:path w="294" h="267" extrusionOk="0">
                  <a:moveTo>
                    <a:pt x="148" y="0"/>
                  </a:moveTo>
                  <a:cubicBezTo>
                    <a:pt x="115" y="0"/>
                    <a:pt x="83" y="15"/>
                    <a:pt x="59" y="44"/>
                  </a:cubicBezTo>
                  <a:cubicBezTo>
                    <a:pt x="1" y="91"/>
                    <a:pt x="1" y="173"/>
                    <a:pt x="59" y="231"/>
                  </a:cubicBezTo>
                  <a:cubicBezTo>
                    <a:pt x="83" y="255"/>
                    <a:pt x="115" y="267"/>
                    <a:pt x="148" y="267"/>
                  </a:cubicBezTo>
                  <a:cubicBezTo>
                    <a:pt x="182" y="267"/>
                    <a:pt x="217" y="255"/>
                    <a:pt x="246" y="231"/>
                  </a:cubicBezTo>
                  <a:cubicBezTo>
                    <a:pt x="293" y="173"/>
                    <a:pt x="293" y="91"/>
                    <a:pt x="246" y="44"/>
                  </a:cubicBezTo>
                  <a:cubicBezTo>
                    <a:pt x="217" y="15"/>
                    <a:pt x="182" y="0"/>
                    <a:pt x="14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0" name="Google Shape;1840;g1e814feaf5c_1_4187"/>
            <p:cNvSpPr/>
            <p:nvPr/>
          </p:nvSpPr>
          <p:spPr>
            <a:xfrm>
              <a:off x="4648675" y="4148825"/>
              <a:ext cx="7825" cy="6575"/>
            </a:xfrm>
            <a:custGeom>
              <a:avLst/>
              <a:gdLst/>
              <a:ahLst/>
              <a:cxnLst/>
              <a:rect l="l" t="t" r="r" b="b"/>
              <a:pathLst>
                <a:path w="313" h="263" extrusionOk="0">
                  <a:moveTo>
                    <a:pt x="141" y="1"/>
                  </a:moveTo>
                  <a:cubicBezTo>
                    <a:pt x="70" y="1"/>
                    <a:pt x="0" y="53"/>
                    <a:pt x="0" y="133"/>
                  </a:cubicBezTo>
                  <a:cubicBezTo>
                    <a:pt x="0" y="203"/>
                    <a:pt x="59" y="261"/>
                    <a:pt x="129" y="261"/>
                  </a:cubicBezTo>
                  <a:cubicBezTo>
                    <a:pt x="134" y="262"/>
                    <a:pt x="138" y="262"/>
                    <a:pt x="143" y="262"/>
                  </a:cubicBezTo>
                  <a:cubicBezTo>
                    <a:pt x="262" y="262"/>
                    <a:pt x="313" y="118"/>
                    <a:pt x="234" y="39"/>
                  </a:cubicBezTo>
                  <a:cubicBezTo>
                    <a:pt x="208" y="13"/>
                    <a:pt x="174" y="1"/>
                    <a:pt x="14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1" name="Google Shape;1841;g1e814feaf5c_1_4187"/>
            <p:cNvSpPr/>
            <p:nvPr/>
          </p:nvSpPr>
          <p:spPr>
            <a:xfrm>
              <a:off x="4764475" y="4103875"/>
              <a:ext cx="7925" cy="6425"/>
            </a:xfrm>
            <a:custGeom>
              <a:avLst/>
              <a:gdLst/>
              <a:ahLst/>
              <a:cxnLst/>
              <a:rect l="l" t="t" r="r" b="b"/>
              <a:pathLst>
                <a:path w="317" h="257" extrusionOk="0">
                  <a:moveTo>
                    <a:pt x="146" y="0"/>
                  </a:moveTo>
                  <a:cubicBezTo>
                    <a:pt x="112" y="0"/>
                    <a:pt x="77" y="12"/>
                    <a:pt x="48" y="35"/>
                  </a:cubicBezTo>
                  <a:cubicBezTo>
                    <a:pt x="1" y="82"/>
                    <a:pt x="1" y="176"/>
                    <a:pt x="48" y="223"/>
                  </a:cubicBezTo>
                  <a:cubicBezTo>
                    <a:pt x="74" y="246"/>
                    <a:pt x="103" y="256"/>
                    <a:pt x="131" y="256"/>
                  </a:cubicBezTo>
                  <a:cubicBezTo>
                    <a:pt x="229" y="256"/>
                    <a:pt x="317" y="135"/>
                    <a:pt x="235" y="35"/>
                  </a:cubicBezTo>
                  <a:cubicBezTo>
                    <a:pt x="212" y="12"/>
                    <a:pt x="179" y="0"/>
                    <a:pt x="14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2" name="Google Shape;1842;g1e814feaf5c_1_4187"/>
            <p:cNvSpPr/>
            <p:nvPr/>
          </p:nvSpPr>
          <p:spPr>
            <a:xfrm>
              <a:off x="4813125" y="3990075"/>
              <a:ext cx="9000" cy="6775"/>
            </a:xfrm>
            <a:custGeom>
              <a:avLst/>
              <a:gdLst/>
              <a:ahLst/>
              <a:cxnLst/>
              <a:rect l="l" t="t" r="r" b="b"/>
              <a:pathLst>
                <a:path w="360" h="271" extrusionOk="0">
                  <a:moveTo>
                    <a:pt x="175" y="0"/>
                  </a:moveTo>
                  <a:cubicBezTo>
                    <a:pt x="1" y="0"/>
                    <a:pt x="4" y="271"/>
                    <a:pt x="185" y="271"/>
                  </a:cubicBezTo>
                  <a:cubicBezTo>
                    <a:pt x="188" y="271"/>
                    <a:pt x="192" y="271"/>
                    <a:pt x="196" y="271"/>
                  </a:cubicBezTo>
                  <a:cubicBezTo>
                    <a:pt x="360" y="247"/>
                    <a:pt x="360" y="13"/>
                    <a:pt x="196" y="1"/>
                  </a:cubicBezTo>
                  <a:cubicBezTo>
                    <a:pt x="189" y="1"/>
                    <a:pt x="181" y="0"/>
                    <a:pt x="1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3" name="Google Shape;1843;g1e814feaf5c_1_4187"/>
            <p:cNvSpPr/>
            <p:nvPr/>
          </p:nvSpPr>
          <p:spPr>
            <a:xfrm>
              <a:off x="4768150" y="3874575"/>
              <a:ext cx="8350" cy="6625"/>
            </a:xfrm>
            <a:custGeom>
              <a:avLst/>
              <a:gdLst/>
              <a:ahLst/>
              <a:cxnLst/>
              <a:rect l="l" t="t" r="r" b="b"/>
              <a:pathLst>
                <a:path w="334" h="265" extrusionOk="0">
                  <a:moveTo>
                    <a:pt x="189" y="0"/>
                  </a:moveTo>
                  <a:cubicBezTo>
                    <a:pt x="155" y="0"/>
                    <a:pt x="123" y="12"/>
                    <a:pt x="100" y="35"/>
                  </a:cubicBezTo>
                  <a:cubicBezTo>
                    <a:pt x="0" y="126"/>
                    <a:pt x="89" y="264"/>
                    <a:pt x="194" y="264"/>
                  </a:cubicBezTo>
                  <a:cubicBezTo>
                    <a:pt x="225" y="264"/>
                    <a:pt x="257" y="252"/>
                    <a:pt x="287" y="223"/>
                  </a:cubicBezTo>
                  <a:cubicBezTo>
                    <a:pt x="334" y="176"/>
                    <a:pt x="334" y="82"/>
                    <a:pt x="287" y="35"/>
                  </a:cubicBezTo>
                  <a:cubicBezTo>
                    <a:pt x="258" y="12"/>
                    <a:pt x="222" y="0"/>
                    <a:pt x="18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4" name="Google Shape;1844;g1e814feaf5c_1_4187"/>
            <p:cNvSpPr/>
            <p:nvPr/>
          </p:nvSpPr>
          <p:spPr>
            <a:xfrm>
              <a:off x="4654225" y="3824550"/>
              <a:ext cx="7925" cy="6750"/>
            </a:xfrm>
            <a:custGeom>
              <a:avLst/>
              <a:gdLst/>
              <a:ahLst/>
              <a:cxnLst/>
              <a:rect l="l" t="t" r="r" b="b"/>
              <a:pathLst>
                <a:path w="317" h="270" extrusionOk="0">
                  <a:moveTo>
                    <a:pt x="188" y="1"/>
                  </a:moveTo>
                  <a:cubicBezTo>
                    <a:pt x="59" y="1"/>
                    <a:pt x="0" y="141"/>
                    <a:pt x="82" y="223"/>
                  </a:cubicBezTo>
                  <a:cubicBezTo>
                    <a:pt x="110" y="255"/>
                    <a:pt x="147" y="269"/>
                    <a:pt x="183" y="269"/>
                  </a:cubicBezTo>
                  <a:cubicBezTo>
                    <a:pt x="251" y="269"/>
                    <a:pt x="316" y="218"/>
                    <a:pt x="316" y="141"/>
                  </a:cubicBezTo>
                  <a:cubicBezTo>
                    <a:pt x="316" y="59"/>
                    <a:pt x="258" y="1"/>
                    <a:pt x="18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5" name="Google Shape;1845;g1e814feaf5c_1_4187"/>
            <p:cNvSpPr/>
            <p:nvPr/>
          </p:nvSpPr>
          <p:spPr>
            <a:xfrm>
              <a:off x="4538975" y="3869900"/>
              <a:ext cx="8000" cy="6425"/>
            </a:xfrm>
            <a:custGeom>
              <a:avLst/>
              <a:gdLst/>
              <a:ahLst/>
              <a:cxnLst/>
              <a:rect l="l" t="t" r="r" b="b"/>
              <a:pathLst>
                <a:path w="320" h="257" extrusionOk="0">
                  <a:moveTo>
                    <a:pt x="147" y="0"/>
                  </a:moveTo>
                  <a:cubicBezTo>
                    <a:pt x="112" y="0"/>
                    <a:pt x="77" y="12"/>
                    <a:pt x="48" y="35"/>
                  </a:cubicBezTo>
                  <a:cubicBezTo>
                    <a:pt x="1" y="82"/>
                    <a:pt x="1" y="176"/>
                    <a:pt x="48" y="222"/>
                  </a:cubicBezTo>
                  <a:cubicBezTo>
                    <a:pt x="77" y="246"/>
                    <a:pt x="107" y="256"/>
                    <a:pt x="136" y="256"/>
                  </a:cubicBezTo>
                  <a:cubicBezTo>
                    <a:pt x="237" y="256"/>
                    <a:pt x="319" y="135"/>
                    <a:pt x="247" y="35"/>
                  </a:cubicBezTo>
                  <a:cubicBezTo>
                    <a:pt x="217" y="12"/>
                    <a:pt x="182" y="0"/>
                    <a:pt x="1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6" name="Google Shape;1846;g1e814feaf5c_1_4187"/>
            <p:cNvSpPr/>
            <p:nvPr/>
          </p:nvSpPr>
          <p:spPr>
            <a:xfrm>
              <a:off x="4489275" y="3983375"/>
              <a:ext cx="7625" cy="6750"/>
            </a:xfrm>
            <a:custGeom>
              <a:avLst/>
              <a:gdLst/>
              <a:ahLst/>
              <a:cxnLst/>
              <a:rect l="l" t="t" r="r" b="b"/>
              <a:pathLst>
                <a:path w="305" h="270" extrusionOk="0">
                  <a:moveTo>
                    <a:pt x="141" y="0"/>
                  </a:moveTo>
                  <a:cubicBezTo>
                    <a:pt x="59" y="0"/>
                    <a:pt x="0" y="59"/>
                    <a:pt x="0" y="129"/>
                  </a:cubicBezTo>
                  <a:cubicBezTo>
                    <a:pt x="0" y="211"/>
                    <a:pt x="69" y="270"/>
                    <a:pt x="138" y="270"/>
                  </a:cubicBezTo>
                  <a:cubicBezTo>
                    <a:pt x="168" y="270"/>
                    <a:pt x="198" y="259"/>
                    <a:pt x="222" y="234"/>
                  </a:cubicBezTo>
                  <a:cubicBezTo>
                    <a:pt x="304" y="152"/>
                    <a:pt x="257" y="12"/>
                    <a:pt x="14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7" name="Google Shape;1847;g1e814feaf5c_1_4187"/>
            <p:cNvSpPr/>
            <p:nvPr/>
          </p:nvSpPr>
          <p:spPr>
            <a:xfrm>
              <a:off x="4568875" y="4161675"/>
              <a:ext cx="16050" cy="13150"/>
            </a:xfrm>
            <a:custGeom>
              <a:avLst/>
              <a:gdLst/>
              <a:ahLst/>
              <a:cxnLst/>
              <a:rect l="l" t="t" r="r" b="b"/>
              <a:pathLst>
                <a:path w="642" h="526" extrusionOk="0">
                  <a:moveTo>
                    <a:pt x="316" y="0"/>
                  </a:moveTo>
                  <a:cubicBezTo>
                    <a:pt x="215" y="0"/>
                    <a:pt x="123" y="63"/>
                    <a:pt x="80" y="157"/>
                  </a:cubicBezTo>
                  <a:cubicBezTo>
                    <a:pt x="0" y="337"/>
                    <a:pt x="142" y="525"/>
                    <a:pt x="324" y="525"/>
                  </a:cubicBezTo>
                  <a:cubicBezTo>
                    <a:pt x="355" y="525"/>
                    <a:pt x="387" y="520"/>
                    <a:pt x="419" y="508"/>
                  </a:cubicBezTo>
                  <a:cubicBezTo>
                    <a:pt x="630" y="426"/>
                    <a:pt x="642" y="122"/>
                    <a:pt x="431" y="28"/>
                  </a:cubicBezTo>
                  <a:cubicBezTo>
                    <a:pt x="393" y="9"/>
                    <a:pt x="354" y="0"/>
                    <a:pt x="31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8" name="Google Shape;1848;g1e814feaf5c_1_4187"/>
            <p:cNvSpPr/>
            <p:nvPr/>
          </p:nvSpPr>
          <p:spPr>
            <a:xfrm>
              <a:off x="4717900" y="4164275"/>
              <a:ext cx="16200" cy="13700"/>
            </a:xfrm>
            <a:custGeom>
              <a:avLst/>
              <a:gdLst/>
              <a:ahLst/>
              <a:cxnLst/>
              <a:rect l="l" t="t" r="r" b="b"/>
              <a:pathLst>
                <a:path w="648" h="548" extrusionOk="0">
                  <a:moveTo>
                    <a:pt x="351" y="1"/>
                  </a:moveTo>
                  <a:cubicBezTo>
                    <a:pt x="179" y="1"/>
                    <a:pt x="1" y="164"/>
                    <a:pt x="97" y="380"/>
                  </a:cubicBezTo>
                  <a:cubicBezTo>
                    <a:pt x="144" y="482"/>
                    <a:pt x="248" y="547"/>
                    <a:pt x="359" y="547"/>
                  </a:cubicBezTo>
                  <a:cubicBezTo>
                    <a:pt x="389" y="547"/>
                    <a:pt x="419" y="542"/>
                    <a:pt x="448" y="533"/>
                  </a:cubicBezTo>
                  <a:cubicBezTo>
                    <a:pt x="577" y="474"/>
                    <a:pt x="647" y="322"/>
                    <a:pt x="589" y="182"/>
                  </a:cubicBezTo>
                  <a:cubicBezTo>
                    <a:pt x="546" y="54"/>
                    <a:pt x="450" y="1"/>
                    <a:pt x="35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9" name="Google Shape;1849;g1e814feaf5c_1_4187"/>
            <p:cNvSpPr/>
            <p:nvPr/>
          </p:nvSpPr>
          <p:spPr>
            <a:xfrm>
              <a:off x="4826200" y="4061625"/>
              <a:ext cx="16050" cy="13250"/>
            </a:xfrm>
            <a:custGeom>
              <a:avLst/>
              <a:gdLst/>
              <a:ahLst/>
              <a:cxnLst/>
              <a:rect l="l" t="t" r="r" b="b"/>
              <a:pathLst>
                <a:path w="642" h="530" extrusionOk="0">
                  <a:moveTo>
                    <a:pt x="325" y="0"/>
                  </a:moveTo>
                  <a:cubicBezTo>
                    <a:pt x="296" y="0"/>
                    <a:pt x="265" y="5"/>
                    <a:pt x="234" y="17"/>
                  </a:cubicBezTo>
                  <a:cubicBezTo>
                    <a:pt x="12" y="99"/>
                    <a:pt x="0" y="415"/>
                    <a:pt x="223" y="509"/>
                  </a:cubicBezTo>
                  <a:cubicBezTo>
                    <a:pt x="254" y="523"/>
                    <a:pt x="287" y="530"/>
                    <a:pt x="319" y="530"/>
                  </a:cubicBezTo>
                  <a:cubicBezTo>
                    <a:pt x="420" y="530"/>
                    <a:pt x="518" y="466"/>
                    <a:pt x="562" y="368"/>
                  </a:cubicBezTo>
                  <a:cubicBezTo>
                    <a:pt x="642" y="188"/>
                    <a:pt x="500" y="0"/>
                    <a:pt x="32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0" name="Google Shape;1850;g1e814feaf5c_1_4187"/>
            <p:cNvSpPr/>
            <p:nvPr/>
          </p:nvSpPr>
          <p:spPr>
            <a:xfrm>
              <a:off x="4829200" y="3912775"/>
              <a:ext cx="15450" cy="13250"/>
            </a:xfrm>
            <a:custGeom>
              <a:avLst/>
              <a:gdLst/>
              <a:ahLst/>
              <a:cxnLst/>
              <a:rect l="l" t="t" r="r" b="b"/>
              <a:pathLst>
                <a:path w="618" h="530" extrusionOk="0">
                  <a:moveTo>
                    <a:pt x="321" y="0"/>
                  </a:moveTo>
                  <a:cubicBezTo>
                    <a:pt x="223" y="0"/>
                    <a:pt x="126" y="53"/>
                    <a:pt x="79" y="157"/>
                  </a:cubicBezTo>
                  <a:cubicBezTo>
                    <a:pt x="1" y="343"/>
                    <a:pt x="145" y="530"/>
                    <a:pt x="317" y="530"/>
                  </a:cubicBezTo>
                  <a:cubicBezTo>
                    <a:pt x="350" y="530"/>
                    <a:pt x="385" y="523"/>
                    <a:pt x="419" y="508"/>
                  </a:cubicBezTo>
                  <a:cubicBezTo>
                    <a:pt x="559" y="449"/>
                    <a:pt x="617" y="297"/>
                    <a:pt x="571" y="169"/>
                  </a:cubicBezTo>
                  <a:cubicBezTo>
                    <a:pt x="523" y="56"/>
                    <a:pt x="422" y="0"/>
                    <a:pt x="32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1" name="Google Shape;1851;g1e814feaf5c_1_4187"/>
            <p:cNvSpPr/>
            <p:nvPr/>
          </p:nvSpPr>
          <p:spPr>
            <a:xfrm>
              <a:off x="4725875" y="3805400"/>
              <a:ext cx="16075" cy="13150"/>
            </a:xfrm>
            <a:custGeom>
              <a:avLst/>
              <a:gdLst/>
              <a:ahLst/>
              <a:cxnLst/>
              <a:rect l="l" t="t" r="r" b="b"/>
              <a:pathLst>
                <a:path w="643" h="526" extrusionOk="0">
                  <a:moveTo>
                    <a:pt x="318" y="1"/>
                  </a:moveTo>
                  <a:cubicBezTo>
                    <a:pt x="287" y="1"/>
                    <a:pt x="255" y="6"/>
                    <a:pt x="223" y="18"/>
                  </a:cubicBezTo>
                  <a:cubicBezTo>
                    <a:pt x="1" y="100"/>
                    <a:pt x="1" y="404"/>
                    <a:pt x="211" y="509"/>
                  </a:cubicBezTo>
                  <a:cubicBezTo>
                    <a:pt x="244" y="520"/>
                    <a:pt x="277" y="525"/>
                    <a:pt x="309" y="525"/>
                  </a:cubicBezTo>
                  <a:cubicBezTo>
                    <a:pt x="417" y="525"/>
                    <a:pt x="517" y="468"/>
                    <a:pt x="562" y="369"/>
                  </a:cubicBezTo>
                  <a:cubicBezTo>
                    <a:pt x="642" y="189"/>
                    <a:pt x="500" y="1"/>
                    <a:pt x="31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2" name="Google Shape;1852;g1e814feaf5c_1_4187"/>
            <p:cNvSpPr/>
            <p:nvPr/>
          </p:nvSpPr>
          <p:spPr>
            <a:xfrm>
              <a:off x="4576425" y="3802400"/>
              <a:ext cx="16025" cy="13375"/>
            </a:xfrm>
            <a:custGeom>
              <a:avLst/>
              <a:gdLst/>
              <a:ahLst/>
              <a:cxnLst/>
              <a:rect l="l" t="t" r="r" b="b"/>
              <a:pathLst>
                <a:path w="641" h="535" extrusionOk="0">
                  <a:moveTo>
                    <a:pt x="319" y="0"/>
                  </a:moveTo>
                  <a:cubicBezTo>
                    <a:pt x="287" y="0"/>
                    <a:pt x="254" y="7"/>
                    <a:pt x="223" y="21"/>
                  </a:cubicBezTo>
                  <a:cubicBezTo>
                    <a:pt x="0" y="103"/>
                    <a:pt x="0" y="419"/>
                    <a:pt x="211" y="512"/>
                  </a:cubicBezTo>
                  <a:cubicBezTo>
                    <a:pt x="247" y="528"/>
                    <a:pt x="283" y="534"/>
                    <a:pt x="317" y="534"/>
                  </a:cubicBezTo>
                  <a:cubicBezTo>
                    <a:pt x="497" y="534"/>
                    <a:pt x="641" y="348"/>
                    <a:pt x="562" y="161"/>
                  </a:cubicBezTo>
                  <a:cubicBezTo>
                    <a:pt x="518" y="64"/>
                    <a:pt x="420" y="0"/>
                    <a:pt x="31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3" name="Google Shape;1853;g1e814feaf5c_1_4187"/>
            <p:cNvSpPr/>
            <p:nvPr/>
          </p:nvSpPr>
          <p:spPr>
            <a:xfrm>
              <a:off x="4468250" y="3905300"/>
              <a:ext cx="16075" cy="13300"/>
            </a:xfrm>
            <a:custGeom>
              <a:avLst/>
              <a:gdLst/>
              <a:ahLst/>
              <a:cxnLst/>
              <a:rect l="l" t="t" r="r" b="b"/>
              <a:pathLst>
                <a:path w="643" h="532" extrusionOk="0">
                  <a:moveTo>
                    <a:pt x="327" y="1"/>
                  </a:moveTo>
                  <a:cubicBezTo>
                    <a:pt x="225" y="1"/>
                    <a:pt x="124" y="60"/>
                    <a:pt x="81" y="164"/>
                  </a:cubicBezTo>
                  <a:cubicBezTo>
                    <a:pt x="1" y="343"/>
                    <a:pt x="143" y="532"/>
                    <a:pt x="324" y="532"/>
                  </a:cubicBezTo>
                  <a:cubicBezTo>
                    <a:pt x="355" y="532"/>
                    <a:pt x="388" y="526"/>
                    <a:pt x="420" y="514"/>
                  </a:cubicBezTo>
                  <a:cubicBezTo>
                    <a:pt x="642" y="433"/>
                    <a:pt x="642" y="117"/>
                    <a:pt x="432" y="23"/>
                  </a:cubicBezTo>
                  <a:cubicBezTo>
                    <a:pt x="398" y="8"/>
                    <a:pt x="362" y="1"/>
                    <a:pt x="32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4" name="Google Shape;1854;g1e814feaf5c_1_4187"/>
            <p:cNvSpPr/>
            <p:nvPr/>
          </p:nvSpPr>
          <p:spPr>
            <a:xfrm>
              <a:off x="4465875" y="4053875"/>
              <a:ext cx="17800" cy="13525"/>
            </a:xfrm>
            <a:custGeom>
              <a:avLst/>
              <a:gdLst/>
              <a:ahLst/>
              <a:cxnLst/>
              <a:rect l="l" t="t" r="r" b="b"/>
              <a:pathLst>
                <a:path w="712" h="541" extrusionOk="0">
                  <a:moveTo>
                    <a:pt x="341" y="1"/>
                  </a:moveTo>
                  <a:cubicBezTo>
                    <a:pt x="300" y="1"/>
                    <a:pt x="257" y="11"/>
                    <a:pt x="211" y="35"/>
                  </a:cubicBezTo>
                  <a:cubicBezTo>
                    <a:pt x="70" y="82"/>
                    <a:pt x="0" y="234"/>
                    <a:pt x="59" y="374"/>
                  </a:cubicBezTo>
                  <a:cubicBezTo>
                    <a:pt x="96" y="476"/>
                    <a:pt x="198" y="541"/>
                    <a:pt x="309" y="541"/>
                  </a:cubicBezTo>
                  <a:cubicBezTo>
                    <a:pt x="338" y="541"/>
                    <a:pt x="368" y="536"/>
                    <a:pt x="398" y="526"/>
                  </a:cubicBezTo>
                  <a:cubicBezTo>
                    <a:pt x="711" y="425"/>
                    <a:pt x="597" y="1"/>
                    <a:pt x="34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5" name="Google Shape;1855;g1e814feaf5c_1_4187"/>
            <p:cNvSpPr/>
            <p:nvPr/>
          </p:nvSpPr>
          <p:spPr>
            <a:xfrm>
              <a:off x="4486175" y="4143950"/>
              <a:ext cx="8375" cy="6500"/>
            </a:xfrm>
            <a:custGeom>
              <a:avLst/>
              <a:gdLst/>
              <a:ahLst/>
              <a:cxnLst/>
              <a:rect l="l" t="t" r="r" b="b"/>
              <a:pathLst>
                <a:path w="335" h="260" extrusionOk="0">
                  <a:moveTo>
                    <a:pt x="190" y="0"/>
                  </a:moveTo>
                  <a:cubicBezTo>
                    <a:pt x="156" y="0"/>
                    <a:pt x="124" y="12"/>
                    <a:pt x="101" y="35"/>
                  </a:cubicBezTo>
                  <a:cubicBezTo>
                    <a:pt x="1" y="126"/>
                    <a:pt x="91" y="259"/>
                    <a:pt x="197" y="259"/>
                  </a:cubicBezTo>
                  <a:cubicBezTo>
                    <a:pt x="228" y="259"/>
                    <a:pt x="259" y="248"/>
                    <a:pt x="288" y="222"/>
                  </a:cubicBezTo>
                  <a:cubicBezTo>
                    <a:pt x="335" y="176"/>
                    <a:pt x="335" y="82"/>
                    <a:pt x="288" y="35"/>
                  </a:cubicBezTo>
                  <a:cubicBezTo>
                    <a:pt x="259" y="12"/>
                    <a:pt x="224" y="0"/>
                    <a:pt x="19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6" name="Google Shape;1856;g1e814feaf5c_1_4187"/>
            <p:cNvSpPr/>
            <p:nvPr/>
          </p:nvSpPr>
          <p:spPr>
            <a:xfrm>
              <a:off x="4647500" y="4213575"/>
              <a:ext cx="7625" cy="6725"/>
            </a:xfrm>
            <a:custGeom>
              <a:avLst/>
              <a:gdLst/>
              <a:ahLst/>
              <a:cxnLst/>
              <a:rect l="l" t="t" r="r" b="b"/>
              <a:pathLst>
                <a:path w="305" h="269" extrusionOk="0">
                  <a:moveTo>
                    <a:pt x="127" y="0"/>
                  </a:moveTo>
                  <a:cubicBezTo>
                    <a:pt x="62" y="0"/>
                    <a:pt x="0" y="55"/>
                    <a:pt x="0" y="140"/>
                  </a:cubicBezTo>
                  <a:cubicBezTo>
                    <a:pt x="0" y="210"/>
                    <a:pt x="59" y="269"/>
                    <a:pt x="129" y="269"/>
                  </a:cubicBezTo>
                  <a:cubicBezTo>
                    <a:pt x="246" y="269"/>
                    <a:pt x="304" y="128"/>
                    <a:pt x="223" y="46"/>
                  </a:cubicBezTo>
                  <a:cubicBezTo>
                    <a:pt x="195" y="15"/>
                    <a:pt x="160" y="0"/>
                    <a:pt x="12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7" name="Google Shape;1857;g1e814feaf5c_1_4187"/>
            <p:cNvSpPr/>
            <p:nvPr/>
          </p:nvSpPr>
          <p:spPr>
            <a:xfrm>
              <a:off x="4809525" y="4150450"/>
              <a:ext cx="7925" cy="6350"/>
            </a:xfrm>
            <a:custGeom>
              <a:avLst/>
              <a:gdLst/>
              <a:ahLst/>
              <a:cxnLst/>
              <a:rect l="l" t="t" r="r" b="b"/>
              <a:pathLst>
                <a:path w="317" h="254" extrusionOk="0">
                  <a:moveTo>
                    <a:pt x="145" y="0"/>
                  </a:moveTo>
                  <a:cubicBezTo>
                    <a:pt x="112" y="0"/>
                    <a:pt x="77" y="15"/>
                    <a:pt x="47" y="44"/>
                  </a:cubicBezTo>
                  <a:cubicBezTo>
                    <a:pt x="1" y="91"/>
                    <a:pt x="1" y="173"/>
                    <a:pt x="47" y="231"/>
                  </a:cubicBezTo>
                  <a:lnTo>
                    <a:pt x="47" y="220"/>
                  </a:lnTo>
                  <a:cubicBezTo>
                    <a:pt x="74" y="244"/>
                    <a:pt x="103" y="254"/>
                    <a:pt x="132" y="254"/>
                  </a:cubicBezTo>
                  <a:cubicBezTo>
                    <a:pt x="229" y="254"/>
                    <a:pt x="316" y="135"/>
                    <a:pt x="235" y="44"/>
                  </a:cubicBezTo>
                  <a:cubicBezTo>
                    <a:pt x="211" y="15"/>
                    <a:pt x="179" y="0"/>
                    <a:pt x="14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8" name="Google Shape;1858;g1e814feaf5c_1_4187"/>
            <p:cNvSpPr/>
            <p:nvPr/>
          </p:nvSpPr>
          <p:spPr>
            <a:xfrm>
              <a:off x="4878850" y="3991475"/>
              <a:ext cx="7825" cy="6550"/>
            </a:xfrm>
            <a:custGeom>
              <a:avLst/>
              <a:gdLst/>
              <a:ahLst/>
              <a:cxnLst/>
              <a:rect l="l" t="t" r="r" b="b"/>
              <a:pathLst>
                <a:path w="313" h="262" extrusionOk="0">
                  <a:moveTo>
                    <a:pt x="180" y="1"/>
                  </a:moveTo>
                  <a:cubicBezTo>
                    <a:pt x="147" y="1"/>
                    <a:pt x="112" y="13"/>
                    <a:pt x="82" y="39"/>
                  </a:cubicBezTo>
                  <a:cubicBezTo>
                    <a:pt x="0" y="121"/>
                    <a:pt x="59" y="261"/>
                    <a:pt x="176" y="261"/>
                  </a:cubicBezTo>
                  <a:cubicBezTo>
                    <a:pt x="246" y="261"/>
                    <a:pt x="304" y="203"/>
                    <a:pt x="304" y="133"/>
                  </a:cubicBezTo>
                  <a:cubicBezTo>
                    <a:pt x="312" y="53"/>
                    <a:pt x="250" y="1"/>
                    <a:pt x="18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9" name="Google Shape;1859;g1e814feaf5c_1_4187"/>
            <p:cNvSpPr/>
            <p:nvPr/>
          </p:nvSpPr>
          <p:spPr>
            <a:xfrm>
              <a:off x="4816250" y="3829600"/>
              <a:ext cx="7050" cy="6675"/>
            </a:xfrm>
            <a:custGeom>
              <a:avLst/>
              <a:gdLst/>
              <a:ahLst/>
              <a:cxnLst/>
              <a:rect l="l" t="t" r="r" b="b"/>
              <a:pathLst>
                <a:path w="282" h="267" extrusionOk="0">
                  <a:moveTo>
                    <a:pt x="141" y="1"/>
                  </a:moveTo>
                  <a:cubicBezTo>
                    <a:pt x="106" y="1"/>
                    <a:pt x="71" y="15"/>
                    <a:pt x="47" y="44"/>
                  </a:cubicBezTo>
                  <a:cubicBezTo>
                    <a:pt x="1" y="91"/>
                    <a:pt x="1" y="173"/>
                    <a:pt x="47" y="232"/>
                  </a:cubicBezTo>
                  <a:cubicBezTo>
                    <a:pt x="71" y="255"/>
                    <a:pt x="106" y="267"/>
                    <a:pt x="141" y="267"/>
                  </a:cubicBezTo>
                  <a:cubicBezTo>
                    <a:pt x="176" y="267"/>
                    <a:pt x="211" y="255"/>
                    <a:pt x="235" y="232"/>
                  </a:cubicBezTo>
                  <a:cubicBezTo>
                    <a:pt x="281" y="173"/>
                    <a:pt x="281" y="91"/>
                    <a:pt x="235" y="44"/>
                  </a:cubicBezTo>
                  <a:cubicBezTo>
                    <a:pt x="211" y="15"/>
                    <a:pt x="176" y="1"/>
                    <a:pt x="14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0" name="Google Shape;1860;g1e814feaf5c_1_4187"/>
            <p:cNvSpPr/>
            <p:nvPr/>
          </p:nvSpPr>
          <p:spPr>
            <a:xfrm>
              <a:off x="4656550" y="3760275"/>
              <a:ext cx="7050" cy="6625"/>
            </a:xfrm>
            <a:custGeom>
              <a:avLst/>
              <a:gdLst/>
              <a:ahLst/>
              <a:cxnLst/>
              <a:rect l="l" t="t" r="r" b="b"/>
              <a:pathLst>
                <a:path w="282" h="265" extrusionOk="0">
                  <a:moveTo>
                    <a:pt x="141" y="1"/>
                  </a:moveTo>
                  <a:cubicBezTo>
                    <a:pt x="80" y="1"/>
                    <a:pt x="19" y="39"/>
                    <a:pt x="13" y="115"/>
                  </a:cubicBezTo>
                  <a:cubicBezTo>
                    <a:pt x="1" y="214"/>
                    <a:pt x="71" y="264"/>
                    <a:pt x="141" y="264"/>
                  </a:cubicBezTo>
                  <a:cubicBezTo>
                    <a:pt x="212" y="264"/>
                    <a:pt x="282" y="214"/>
                    <a:pt x="270" y="115"/>
                  </a:cubicBezTo>
                  <a:cubicBezTo>
                    <a:pt x="264" y="39"/>
                    <a:pt x="203" y="1"/>
                    <a:pt x="14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1" name="Google Shape;1861;g1e814feaf5c_1_4187"/>
            <p:cNvSpPr/>
            <p:nvPr/>
          </p:nvSpPr>
          <p:spPr>
            <a:xfrm>
              <a:off x="4494250" y="3823300"/>
              <a:ext cx="7025" cy="6625"/>
            </a:xfrm>
            <a:custGeom>
              <a:avLst/>
              <a:gdLst/>
              <a:ahLst/>
              <a:cxnLst/>
              <a:rect l="l" t="t" r="r" b="b"/>
              <a:pathLst>
                <a:path w="281" h="265" extrusionOk="0">
                  <a:moveTo>
                    <a:pt x="135" y="1"/>
                  </a:moveTo>
                  <a:cubicBezTo>
                    <a:pt x="65" y="1"/>
                    <a:pt x="0" y="53"/>
                    <a:pt x="0" y="133"/>
                  </a:cubicBezTo>
                  <a:cubicBezTo>
                    <a:pt x="0" y="212"/>
                    <a:pt x="65" y="264"/>
                    <a:pt x="135" y="264"/>
                  </a:cubicBezTo>
                  <a:cubicBezTo>
                    <a:pt x="169" y="264"/>
                    <a:pt x="204" y="253"/>
                    <a:pt x="234" y="226"/>
                  </a:cubicBezTo>
                  <a:cubicBezTo>
                    <a:pt x="281" y="168"/>
                    <a:pt x="281" y="86"/>
                    <a:pt x="234" y="39"/>
                  </a:cubicBezTo>
                  <a:cubicBezTo>
                    <a:pt x="204" y="13"/>
                    <a:pt x="169" y="1"/>
                    <a:pt x="13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2" name="Google Shape;1862;g1e814feaf5c_1_4187"/>
            <p:cNvSpPr/>
            <p:nvPr/>
          </p:nvSpPr>
          <p:spPr>
            <a:xfrm>
              <a:off x="4424050" y="3982200"/>
              <a:ext cx="6750" cy="6525"/>
            </a:xfrm>
            <a:custGeom>
              <a:avLst/>
              <a:gdLst/>
              <a:ahLst/>
              <a:cxnLst/>
              <a:rect l="l" t="t" r="r" b="b"/>
              <a:pathLst>
                <a:path w="270" h="261" extrusionOk="0">
                  <a:moveTo>
                    <a:pt x="141" y="1"/>
                  </a:moveTo>
                  <a:cubicBezTo>
                    <a:pt x="70" y="1"/>
                    <a:pt x="0" y="59"/>
                    <a:pt x="12" y="129"/>
                  </a:cubicBezTo>
                  <a:cubicBezTo>
                    <a:pt x="6" y="217"/>
                    <a:pt x="70" y="261"/>
                    <a:pt x="136" y="261"/>
                  </a:cubicBezTo>
                  <a:cubicBezTo>
                    <a:pt x="202" y="261"/>
                    <a:pt x="269" y="217"/>
                    <a:pt x="269" y="129"/>
                  </a:cubicBezTo>
                  <a:cubicBezTo>
                    <a:pt x="269" y="59"/>
                    <a:pt x="211" y="1"/>
                    <a:pt x="14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3" name="Google Shape;1863;g1e814feaf5c_1_4187"/>
            <p:cNvSpPr/>
            <p:nvPr/>
          </p:nvSpPr>
          <p:spPr>
            <a:xfrm>
              <a:off x="4933475" y="1756875"/>
              <a:ext cx="26125" cy="20575"/>
            </a:xfrm>
            <a:custGeom>
              <a:avLst/>
              <a:gdLst/>
              <a:ahLst/>
              <a:cxnLst/>
              <a:rect l="l" t="t" r="r" b="b"/>
              <a:pathLst>
                <a:path w="1045" h="823" extrusionOk="0">
                  <a:moveTo>
                    <a:pt x="594" y="0"/>
                  </a:moveTo>
                  <a:cubicBezTo>
                    <a:pt x="490" y="0"/>
                    <a:pt x="388" y="38"/>
                    <a:pt x="307" y="113"/>
                  </a:cubicBezTo>
                  <a:cubicBezTo>
                    <a:pt x="0" y="402"/>
                    <a:pt x="271" y="823"/>
                    <a:pt x="594" y="823"/>
                  </a:cubicBezTo>
                  <a:cubicBezTo>
                    <a:pt x="690" y="823"/>
                    <a:pt x="790" y="786"/>
                    <a:pt x="880" y="698"/>
                  </a:cubicBezTo>
                  <a:cubicBezTo>
                    <a:pt x="1033" y="546"/>
                    <a:pt x="1044" y="288"/>
                    <a:pt x="892" y="124"/>
                  </a:cubicBezTo>
                  <a:cubicBezTo>
                    <a:pt x="809" y="41"/>
                    <a:pt x="701" y="0"/>
                    <a:pt x="59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4" name="Google Shape;1864;g1e814feaf5c_1_4187"/>
            <p:cNvSpPr/>
            <p:nvPr/>
          </p:nvSpPr>
          <p:spPr>
            <a:xfrm>
              <a:off x="4975950" y="1757625"/>
              <a:ext cx="22550" cy="20300"/>
            </a:xfrm>
            <a:custGeom>
              <a:avLst/>
              <a:gdLst/>
              <a:ahLst/>
              <a:cxnLst/>
              <a:rect l="l" t="t" r="r" b="b"/>
              <a:pathLst>
                <a:path w="902" h="812" extrusionOk="0">
                  <a:moveTo>
                    <a:pt x="447" y="1"/>
                  </a:moveTo>
                  <a:cubicBezTo>
                    <a:pt x="347" y="1"/>
                    <a:pt x="249" y="39"/>
                    <a:pt x="176" y="118"/>
                  </a:cubicBezTo>
                  <a:cubicBezTo>
                    <a:pt x="12" y="270"/>
                    <a:pt x="0" y="527"/>
                    <a:pt x="164" y="691"/>
                  </a:cubicBezTo>
                  <a:cubicBezTo>
                    <a:pt x="243" y="770"/>
                    <a:pt x="350" y="811"/>
                    <a:pt x="458" y="811"/>
                  </a:cubicBezTo>
                  <a:cubicBezTo>
                    <a:pt x="558" y="811"/>
                    <a:pt x="659" y="776"/>
                    <a:pt x="737" y="703"/>
                  </a:cubicBezTo>
                  <a:cubicBezTo>
                    <a:pt x="901" y="539"/>
                    <a:pt x="901" y="282"/>
                    <a:pt x="749" y="130"/>
                  </a:cubicBezTo>
                  <a:cubicBezTo>
                    <a:pt x="664" y="45"/>
                    <a:pt x="554" y="1"/>
                    <a:pt x="44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5" name="Google Shape;1865;g1e814feaf5c_1_4187"/>
            <p:cNvSpPr/>
            <p:nvPr/>
          </p:nvSpPr>
          <p:spPr>
            <a:xfrm>
              <a:off x="4977800" y="1718825"/>
              <a:ext cx="21575" cy="20400"/>
            </a:xfrm>
            <a:custGeom>
              <a:avLst/>
              <a:gdLst/>
              <a:ahLst/>
              <a:cxnLst/>
              <a:rect l="l" t="t" r="r" b="b"/>
              <a:pathLst>
                <a:path w="863" h="816" extrusionOk="0">
                  <a:moveTo>
                    <a:pt x="412" y="0"/>
                  </a:moveTo>
                  <a:cubicBezTo>
                    <a:pt x="205" y="0"/>
                    <a:pt x="8" y="154"/>
                    <a:pt x="8" y="395"/>
                  </a:cubicBezTo>
                  <a:cubicBezTo>
                    <a:pt x="0" y="644"/>
                    <a:pt x="202" y="815"/>
                    <a:pt x="416" y="815"/>
                  </a:cubicBezTo>
                  <a:cubicBezTo>
                    <a:pt x="514" y="815"/>
                    <a:pt x="614" y="780"/>
                    <a:pt x="699" y="699"/>
                  </a:cubicBezTo>
                  <a:cubicBezTo>
                    <a:pt x="851" y="547"/>
                    <a:pt x="862" y="289"/>
                    <a:pt x="710" y="126"/>
                  </a:cubicBezTo>
                  <a:cubicBezTo>
                    <a:pt x="624" y="39"/>
                    <a:pt x="517" y="0"/>
                    <a:pt x="41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6" name="Google Shape;1866;g1e814feaf5c_1_4187"/>
            <p:cNvSpPr/>
            <p:nvPr/>
          </p:nvSpPr>
          <p:spPr>
            <a:xfrm>
              <a:off x="4935575" y="1717975"/>
              <a:ext cx="27150" cy="20375"/>
            </a:xfrm>
            <a:custGeom>
              <a:avLst/>
              <a:gdLst/>
              <a:ahLst/>
              <a:cxnLst/>
              <a:rect l="l" t="t" r="r" b="b"/>
              <a:pathLst>
                <a:path w="1086" h="815" extrusionOk="0">
                  <a:moveTo>
                    <a:pt x="544" y="0"/>
                  </a:moveTo>
                  <a:cubicBezTo>
                    <a:pt x="442" y="0"/>
                    <a:pt x="339" y="38"/>
                    <a:pt x="258" y="113"/>
                  </a:cubicBezTo>
                  <a:cubicBezTo>
                    <a:pt x="1" y="370"/>
                    <a:pt x="176" y="803"/>
                    <a:pt x="539" y="815"/>
                  </a:cubicBezTo>
                  <a:cubicBezTo>
                    <a:pt x="544" y="815"/>
                    <a:pt x="548" y="815"/>
                    <a:pt x="553" y="815"/>
                  </a:cubicBezTo>
                  <a:cubicBezTo>
                    <a:pt x="895" y="815"/>
                    <a:pt x="1086" y="390"/>
                    <a:pt x="832" y="124"/>
                  </a:cubicBezTo>
                  <a:cubicBezTo>
                    <a:pt x="754" y="41"/>
                    <a:pt x="649" y="0"/>
                    <a:pt x="5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7" name="Google Shape;1867;g1e814feaf5c_1_4187"/>
            <p:cNvSpPr/>
            <p:nvPr/>
          </p:nvSpPr>
          <p:spPr>
            <a:xfrm>
              <a:off x="4932425" y="1787150"/>
              <a:ext cx="27175" cy="22275"/>
            </a:xfrm>
            <a:custGeom>
              <a:avLst/>
              <a:gdLst/>
              <a:ahLst/>
              <a:cxnLst/>
              <a:rect l="l" t="t" r="r" b="b"/>
              <a:pathLst>
                <a:path w="1087" h="891" extrusionOk="0">
                  <a:moveTo>
                    <a:pt x="541" y="1"/>
                  </a:moveTo>
                  <a:cubicBezTo>
                    <a:pt x="368" y="1"/>
                    <a:pt x="208" y="97"/>
                    <a:pt x="139" y="271"/>
                  </a:cubicBezTo>
                  <a:cubicBezTo>
                    <a:pt x="1" y="576"/>
                    <a:pt x="237" y="890"/>
                    <a:pt x="538" y="890"/>
                  </a:cubicBezTo>
                  <a:cubicBezTo>
                    <a:pt x="595" y="890"/>
                    <a:pt x="653" y="879"/>
                    <a:pt x="712" y="855"/>
                  </a:cubicBezTo>
                  <a:cubicBezTo>
                    <a:pt x="1075" y="715"/>
                    <a:pt x="1086" y="189"/>
                    <a:pt x="724" y="37"/>
                  </a:cubicBezTo>
                  <a:cubicBezTo>
                    <a:pt x="663" y="12"/>
                    <a:pt x="601" y="1"/>
                    <a:pt x="54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8" name="Google Shape;1868;g1e814feaf5c_1_4187"/>
            <p:cNvSpPr/>
            <p:nvPr/>
          </p:nvSpPr>
          <p:spPr>
            <a:xfrm>
              <a:off x="4975350" y="1787775"/>
              <a:ext cx="26600" cy="22050"/>
            </a:xfrm>
            <a:custGeom>
              <a:avLst/>
              <a:gdLst/>
              <a:ahLst/>
              <a:cxnLst/>
              <a:rect l="l" t="t" r="r" b="b"/>
              <a:pathLst>
                <a:path w="1064" h="882" extrusionOk="0">
                  <a:moveTo>
                    <a:pt x="526" y="1"/>
                  </a:moveTo>
                  <a:cubicBezTo>
                    <a:pt x="468" y="1"/>
                    <a:pt x="410" y="12"/>
                    <a:pt x="352" y="35"/>
                  </a:cubicBezTo>
                  <a:cubicBezTo>
                    <a:pt x="118" y="117"/>
                    <a:pt x="1" y="386"/>
                    <a:pt x="95" y="620"/>
                  </a:cubicBezTo>
                  <a:lnTo>
                    <a:pt x="106" y="608"/>
                  </a:lnTo>
                  <a:cubicBezTo>
                    <a:pt x="187" y="800"/>
                    <a:pt x="345" y="881"/>
                    <a:pt x="504" y="881"/>
                  </a:cubicBezTo>
                  <a:cubicBezTo>
                    <a:pt x="782" y="881"/>
                    <a:pt x="1064" y="631"/>
                    <a:pt x="937" y="281"/>
                  </a:cubicBezTo>
                  <a:cubicBezTo>
                    <a:pt x="866" y="104"/>
                    <a:pt x="703" y="1"/>
                    <a:pt x="52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9" name="Google Shape;1869;g1e814feaf5c_1_4187"/>
            <p:cNvSpPr/>
            <p:nvPr/>
          </p:nvSpPr>
          <p:spPr>
            <a:xfrm>
              <a:off x="5005775" y="1758775"/>
              <a:ext cx="26350" cy="22425"/>
            </a:xfrm>
            <a:custGeom>
              <a:avLst/>
              <a:gdLst/>
              <a:ahLst/>
              <a:cxnLst/>
              <a:rect l="l" t="t" r="r" b="b"/>
              <a:pathLst>
                <a:path w="1054" h="897" extrusionOk="0">
                  <a:moveTo>
                    <a:pt x="517" y="0"/>
                  </a:moveTo>
                  <a:cubicBezTo>
                    <a:pt x="349" y="0"/>
                    <a:pt x="181" y="91"/>
                    <a:pt x="106" y="271"/>
                  </a:cubicBezTo>
                  <a:cubicBezTo>
                    <a:pt x="1" y="493"/>
                    <a:pt x="106" y="762"/>
                    <a:pt x="340" y="856"/>
                  </a:cubicBezTo>
                  <a:cubicBezTo>
                    <a:pt x="401" y="883"/>
                    <a:pt x="463" y="896"/>
                    <a:pt x="523" y="896"/>
                  </a:cubicBezTo>
                  <a:cubicBezTo>
                    <a:pt x="815" y="896"/>
                    <a:pt x="1053" y="593"/>
                    <a:pt x="937" y="282"/>
                  </a:cubicBezTo>
                  <a:cubicBezTo>
                    <a:pt x="860" y="94"/>
                    <a:pt x="688" y="0"/>
                    <a:pt x="51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0" name="Google Shape;1870;g1e814feaf5c_1_4187"/>
            <p:cNvSpPr/>
            <p:nvPr/>
          </p:nvSpPr>
          <p:spPr>
            <a:xfrm>
              <a:off x="5006125" y="1716800"/>
              <a:ext cx="26300" cy="22400"/>
            </a:xfrm>
            <a:custGeom>
              <a:avLst/>
              <a:gdLst/>
              <a:ahLst/>
              <a:cxnLst/>
              <a:rect l="l" t="t" r="r" b="b"/>
              <a:pathLst>
                <a:path w="1052" h="896" extrusionOk="0">
                  <a:moveTo>
                    <a:pt x="545" y="0"/>
                  </a:moveTo>
                  <a:cubicBezTo>
                    <a:pt x="382" y="0"/>
                    <a:pt x="219" y="88"/>
                    <a:pt x="139" y="265"/>
                  </a:cubicBezTo>
                  <a:cubicBezTo>
                    <a:pt x="0" y="572"/>
                    <a:pt x="239" y="896"/>
                    <a:pt x="542" y="896"/>
                  </a:cubicBezTo>
                  <a:cubicBezTo>
                    <a:pt x="597" y="896"/>
                    <a:pt x="655" y="885"/>
                    <a:pt x="712" y="862"/>
                  </a:cubicBezTo>
                  <a:cubicBezTo>
                    <a:pt x="934" y="780"/>
                    <a:pt x="1051" y="522"/>
                    <a:pt x="958" y="288"/>
                  </a:cubicBezTo>
                  <a:cubicBezTo>
                    <a:pt x="886" y="97"/>
                    <a:pt x="716" y="0"/>
                    <a:pt x="54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1" name="Google Shape;1871;g1e814feaf5c_1_4187"/>
            <p:cNvSpPr/>
            <p:nvPr/>
          </p:nvSpPr>
          <p:spPr>
            <a:xfrm>
              <a:off x="4976825" y="1686425"/>
              <a:ext cx="26050" cy="22550"/>
            </a:xfrm>
            <a:custGeom>
              <a:avLst/>
              <a:gdLst/>
              <a:ahLst/>
              <a:cxnLst/>
              <a:rect l="l" t="t" r="r" b="b"/>
              <a:pathLst>
                <a:path w="1042" h="902" extrusionOk="0">
                  <a:moveTo>
                    <a:pt x="538" y="1"/>
                  </a:moveTo>
                  <a:cubicBezTo>
                    <a:pt x="239" y="1"/>
                    <a:pt x="1" y="303"/>
                    <a:pt x="117" y="614"/>
                  </a:cubicBezTo>
                  <a:cubicBezTo>
                    <a:pt x="195" y="804"/>
                    <a:pt x="368" y="901"/>
                    <a:pt x="541" y="901"/>
                  </a:cubicBezTo>
                  <a:cubicBezTo>
                    <a:pt x="708" y="901"/>
                    <a:pt x="873" y="810"/>
                    <a:pt x="948" y="626"/>
                  </a:cubicBezTo>
                  <a:cubicBezTo>
                    <a:pt x="1042" y="404"/>
                    <a:pt x="948" y="146"/>
                    <a:pt x="726" y="41"/>
                  </a:cubicBezTo>
                  <a:cubicBezTo>
                    <a:pt x="662" y="13"/>
                    <a:pt x="599" y="1"/>
                    <a:pt x="53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2" name="Google Shape;1872;g1e814feaf5c_1_4187"/>
            <p:cNvSpPr/>
            <p:nvPr/>
          </p:nvSpPr>
          <p:spPr>
            <a:xfrm>
              <a:off x="4934700" y="1685750"/>
              <a:ext cx="26925" cy="22325"/>
            </a:xfrm>
            <a:custGeom>
              <a:avLst/>
              <a:gdLst/>
              <a:ahLst/>
              <a:cxnLst/>
              <a:rect l="l" t="t" r="r" b="b"/>
              <a:pathLst>
                <a:path w="1077" h="893" extrusionOk="0">
                  <a:moveTo>
                    <a:pt x="536" y="1"/>
                  </a:moveTo>
                  <a:cubicBezTo>
                    <a:pt x="482" y="1"/>
                    <a:pt x="427" y="11"/>
                    <a:pt x="375" y="33"/>
                  </a:cubicBezTo>
                  <a:cubicBezTo>
                    <a:pt x="1" y="185"/>
                    <a:pt x="1" y="700"/>
                    <a:pt x="363" y="852"/>
                  </a:cubicBezTo>
                  <a:cubicBezTo>
                    <a:pt x="425" y="880"/>
                    <a:pt x="487" y="892"/>
                    <a:pt x="547" y="892"/>
                  </a:cubicBezTo>
                  <a:cubicBezTo>
                    <a:pt x="839" y="892"/>
                    <a:pt x="1077" y="591"/>
                    <a:pt x="960" y="290"/>
                  </a:cubicBezTo>
                  <a:cubicBezTo>
                    <a:pt x="888" y="111"/>
                    <a:pt x="714" y="1"/>
                    <a:pt x="5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3" name="Google Shape;1873;g1e814feaf5c_1_4187"/>
            <p:cNvSpPr/>
            <p:nvPr/>
          </p:nvSpPr>
          <p:spPr>
            <a:xfrm>
              <a:off x="4904275" y="1714775"/>
              <a:ext cx="26650" cy="22025"/>
            </a:xfrm>
            <a:custGeom>
              <a:avLst/>
              <a:gdLst/>
              <a:ahLst/>
              <a:cxnLst/>
              <a:rect l="l" t="t" r="r" b="b"/>
              <a:pathLst>
                <a:path w="1066" h="881" extrusionOk="0">
                  <a:moveTo>
                    <a:pt x="532" y="1"/>
                  </a:moveTo>
                  <a:cubicBezTo>
                    <a:pt x="362" y="1"/>
                    <a:pt x="199" y="101"/>
                    <a:pt x="130" y="264"/>
                  </a:cubicBezTo>
                  <a:cubicBezTo>
                    <a:pt x="1" y="572"/>
                    <a:pt x="234" y="880"/>
                    <a:pt x="530" y="880"/>
                  </a:cubicBezTo>
                  <a:cubicBezTo>
                    <a:pt x="582" y="880"/>
                    <a:pt x="637" y="870"/>
                    <a:pt x="691" y="849"/>
                  </a:cubicBezTo>
                  <a:cubicBezTo>
                    <a:pt x="1054" y="709"/>
                    <a:pt x="1066" y="194"/>
                    <a:pt x="715" y="42"/>
                  </a:cubicBezTo>
                  <a:cubicBezTo>
                    <a:pt x="656" y="14"/>
                    <a:pt x="593" y="1"/>
                    <a:pt x="5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4" name="Google Shape;1874;g1e814feaf5c_1_4187"/>
            <p:cNvSpPr/>
            <p:nvPr/>
          </p:nvSpPr>
          <p:spPr>
            <a:xfrm>
              <a:off x="4904300" y="1756775"/>
              <a:ext cx="26025" cy="22375"/>
            </a:xfrm>
            <a:custGeom>
              <a:avLst/>
              <a:gdLst/>
              <a:ahLst/>
              <a:cxnLst/>
              <a:rect l="l" t="t" r="r" b="b"/>
              <a:pathLst>
                <a:path w="1041" h="895" extrusionOk="0">
                  <a:moveTo>
                    <a:pt x="512" y="0"/>
                  </a:moveTo>
                  <a:cubicBezTo>
                    <a:pt x="456" y="0"/>
                    <a:pt x="398" y="11"/>
                    <a:pt x="339" y="35"/>
                  </a:cubicBezTo>
                  <a:cubicBezTo>
                    <a:pt x="117" y="117"/>
                    <a:pt x="0" y="374"/>
                    <a:pt x="82" y="608"/>
                  </a:cubicBezTo>
                  <a:cubicBezTo>
                    <a:pt x="159" y="798"/>
                    <a:pt x="330" y="895"/>
                    <a:pt x="501" y="895"/>
                  </a:cubicBezTo>
                  <a:cubicBezTo>
                    <a:pt x="666" y="895"/>
                    <a:pt x="832" y="804"/>
                    <a:pt x="913" y="620"/>
                  </a:cubicBezTo>
                  <a:cubicBezTo>
                    <a:pt x="1041" y="314"/>
                    <a:pt x="812" y="0"/>
                    <a:pt x="51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5" name="Google Shape;1875;g1e814feaf5c_1_4187"/>
            <p:cNvSpPr/>
            <p:nvPr/>
          </p:nvSpPr>
          <p:spPr>
            <a:xfrm>
              <a:off x="4900150" y="1799425"/>
              <a:ext cx="14700" cy="11525"/>
            </a:xfrm>
            <a:custGeom>
              <a:avLst/>
              <a:gdLst/>
              <a:ahLst/>
              <a:cxnLst/>
              <a:rect l="l" t="t" r="r" b="b"/>
              <a:pathLst>
                <a:path w="588" h="461" extrusionOk="0">
                  <a:moveTo>
                    <a:pt x="334" y="0"/>
                  </a:moveTo>
                  <a:cubicBezTo>
                    <a:pt x="279" y="0"/>
                    <a:pt x="223" y="21"/>
                    <a:pt x="178" y="60"/>
                  </a:cubicBezTo>
                  <a:lnTo>
                    <a:pt x="190" y="60"/>
                  </a:lnTo>
                  <a:cubicBezTo>
                    <a:pt x="0" y="222"/>
                    <a:pt x="158" y="461"/>
                    <a:pt x="336" y="461"/>
                  </a:cubicBezTo>
                  <a:cubicBezTo>
                    <a:pt x="390" y="461"/>
                    <a:pt x="445" y="439"/>
                    <a:pt x="494" y="388"/>
                  </a:cubicBezTo>
                  <a:cubicBezTo>
                    <a:pt x="587" y="294"/>
                    <a:pt x="587" y="154"/>
                    <a:pt x="494" y="72"/>
                  </a:cubicBezTo>
                  <a:cubicBezTo>
                    <a:pt x="451" y="24"/>
                    <a:pt x="393" y="0"/>
                    <a:pt x="33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6" name="Google Shape;1876;g1e814feaf5c_1_4187"/>
            <p:cNvSpPr/>
            <p:nvPr/>
          </p:nvSpPr>
          <p:spPr>
            <a:xfrm>
              <a:off x="4960750" y="1824550"/>
              <a:ext cx="13375" cy="11200"/>
            </a:xfrm>
            <a:custGeom>
              <a:avLst/>
              <a:gdLst/>
              <a:ahLst/>
              <a:cxnLst/>
              <a:rect l="l" t="t" r="r" b="b"/>
              <a:pathLst>
                <a:path w="535" h="448" extrusionOk="0">
                  <a:moveTo>
                    <a:pt x="237" y="1"/>
                  </a:moveTo>
                  <a:cubicBezTo>
                    <a:pt x="122" y="1"/>
                    <a:pt x="12" y="92"/>
                    <a:pt x="12" y="225"/>
                  </a:cubicBezTo>
                  <a:cubicBezTo>
                    <a:pt x="0" y="342"/>
                    <a:pt x="105" y="447"/>
                    <a:pt x="222" y="447"/>
                  </a:cubicBezTo>
                  <a:cubicBezTo>
                    <a:pt x="227" y="448"/>
                    <a:pt x="231" y="448"/>
                    <a:pt x="236" y="448"/>
                  </a:cubicBezTo>
                  <a:cubicBezTo>
                    <a:pt x="426" y="448"/>
                    <a:pt x="535" y="210"/>
                    <a:pt x="398" y="73"/>
                  </a:cubicBezTo>
                  <a:cubicBezTo>
                    <a:pt x="351" y="23"/>
                    <a:pt x="294" y="1"/>
                    <a:pt x="23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7" name="Google Shape;1877;g1e814feaf5c_1_4187"/>
            <p:cNvSpPr/>
            <p:nvPr/>
          </p:nvSpPr>
          <p:spPr>
            <a:xfrm>
              <a:off x="5019225" y="1801650"/>
              <a:ext cx="11725" cy="11200"/>
            </a:xfrm>
            <a:custGeom>
              <a:avLst/>
              <a:gdLst/>
              <a:ahLst/>
              <a:cxnLst/>
              <a:rect l="l" t="t" r="r" b="b"/>
              <a:pathLst>
                <a:path w="469" h="448" extrusionOk="0">
                  <a:moveTo>
                    <a:pt x="237" y="1"/>
                  </a:moveTo>
                  <a:cubicBezTo>
                    <a:pt x="182" y="1"/>
                    <a:pt x="127" y="20"/>
                    <a:pt x="83" y="65"/>
                  </a:cubicBezTo>
                  <a:cubicBezTo>
                    <a:pt x="1" y="158"/>
                    <a:pt x="1" y="299"/>
                    <a:pt x="83" y="381"/>
                  </a:cubicBezTo>
                  <a:cubicBezTo>
                    <a:pt x="129" y="427"/>
                    <a:pt x="187" y="448"/>
                    <a:pt x="243" y="448"/>
                  </a:cubicBezTo>
                  <a:cubicBezTo>
                    <a:pt x="359" y="448"/>
                    <a:pt x="469" y="362"/>
                    <a:pt x="469" y="229"/>
                  </a:cubicBezTo>
                  <a:cubicBezTo>
                    <a:pt x="469" y="93"/>
                    <a:pt x="354" y="1"/>
                    <a:pt x="23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8" name="Google Shape;1878;g1e814feaf5c_1_4187"/>
            <p:cNvSpPr/>
            <p:nvPr/>
          </p:nvSpPr>
          <p:spPr>
            <a:xfrm>
              <a:off x="5043225" y="1744025"/>
              <a:ext cx="13375" cy="11300"/>
            </a:xfrm>
            <a:custGeom>
              <a:avLst/>
              <a:gdLst/>
              <a:ahLst/>
              <a:cxnLst/>
              <a:rect l="l" t="t" r="r" b="b"/>
              <a:pathLst>
                <a:path w="535" h="452" extrusionOk="0">
                  <a:moveTo>
                    <a:pt x="306" y="1"/>
                  </a:moveTo>
                  <a:cubicBezTo>
                    <a:pt x="252" y="1"/>
                    <a:pt x="197" y="21"/>
                    <a:pt x="152" y="65"/>
                  </a:cubicBezTo>
                  <a:cubicBezTo>
                    <a:pt x="0" y="206"/>
                    <a:pt x="105" y="440"/>
                    <a:pt x="304" y="451"/>
                  </a:cubicBezTo>
                  <a:cubicBezTo>
                    <a:pt x="421" y="451"/>
                    <a:pt x="527" y="358"/>
                    <a:pt x="527" y="229"/>
                  </a:cubicBezTo>
                  <a:cubicBezTo>
                    <a:pt x="535" y="93"/>
                    <a:pt x="422" y="1"/>
                    <a:pt x="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9" name="Google Shape;1879;g1e814feaf5c_1_4187"/>
            <p:cNvSpPr/>
            <p:nvPr/>
          </p:nvSpPr>
          <p:spPr>
            <a:xfrm>
              <a:off x="5020400" y="1685400"/>
              <a:ext cx="14950" cy="11200"/>
            </a:xfrm>
            <a:custGeom>
              <a:avLst/>
              <a:gdLst/>
              <a:ahLst/>
              <a:cxnLst/>
              <a:rect l="l" t="t" r="r" b="b"/>
              <a:pathLst>
                <a:path w="598" h="448" extrusionOk="0">
                  <a:moveTo>
                    <a:pt x="293" y="0"/>
                  </a:moveTo>
                  <a:cubicBezTo>
                    <a:pt x="94" y="0"/>
                    <a:pt x="1" y="246"/>
                    <a:pt x="141" y="386"/>
                  </a:cubicBezTo>
                  <a:cubicBezTo>
                    <a:pt x="182" y="427"/>
                    <a:pt x="238" y="448"/>
                    <a:pt x="295" y="448"/>
                  </a:cubicBezTo>
                  <a:cubicBezTo>
                    <a:pt x="352" y="448"/>
                    <a:pt x="410" y="427"/>
                    <a:pt x="457" y="386"/>
                  </a:cubicBezTo>
                  <a:cubicBezTo>
                    <a:pt x="597" y="246"/>
                    <a:pt x="492" y="0"/>
                    <a:pt x="29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0" name="Google Shape;1880;g1e814feaf5c_1_4187"/>
            <p:cNvSpPr/>
            <p:nvPr/>
          </p:nvSpPr>
          <p:spPr>
            <a:xfrm>
              <a:off x="4964250" y="1660175"/>
              <a:ext cx="11275" cy="11100"/>
            </a:xfrm>
            <a:custGeom>
              <a:avLst/>
              <a:gdLst/>
              <a:ahLst/>
              <a:cxnLst/>
              <a:rect l="l" t="t" r="r" b="b"/>
              <a:pathLst>
                <a:path w="451" h="444" extrusionOk="0">
                  <a:moveTo>
                    <a:pt x="225" y="0"/>
                  </a:moveTo>
                  <a:cubicBezTo>
                    <a:pt x="116" y="0"/>
                    <a:pt x="6" y="70"/>
                    <a:pt x="0" y="214"/>
                  </a:cubicBezTo>
                  <a:cubicBezTo>
                    <a:pt x="0" y="367"/>
                    <a:pt x="114" y="443"/>
                    <a:pt x="226" y="443"/>
                  </a:cubicBezTo>
                  <a:cubicBezTo>
                    <a:pt x="336" y="443"/>
                    <a:pt x="445" y="370"/>
                    <a:pt x="445" y="225"/>
                  </a:cubicBezTo>
                  <a:cubicBezTo>
                    <a:pt x="451" y="76"/>
                    <a:pt x="338" y="0"/>
                    <a:pt x="22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1" name="Google Shape;1881;g1e814feaf5c_1_4187"/>
            <p:cNvSpPr/>
            <p:nvPr/>
          </p:nvSpPr>
          <p:spPr>
            <a:xfrm>
              <a:off x="4903700" y="1683050"/>
              <a:ext cx="14950" cy="11150"/>
            </a:xfrm>
            <a:custGeom>
              <a:avLst/>
              <a:gdLst/>
              <a:ahLst/>
              <a:cxnLst/>
              <a:rect l="l" t="t" r="r" b="b"/>
              <a:pathLst>
                <a:path w="598" h="446" extrusionOk="0">
                  <a:moveTo>
                    <a:pt x="295" y="1"/>
                  </a:moveTo>
                  <a:cubicBezTo>
                    <a:pt x="238" y="1"/>
                    <a:pt x="182" y="24"/>
                    <a:pt x="141" y="71"/>
                  </a:cubicBezTo>
                  <a:cubicBezTo>
                    <a:pt x="1" y="211"/>
                    <a:pt x="94" y="445"/>
                    <a:pt x="293" y="445"/>
                  </a:cubicBezTo>
                  <a:cubicBezTo>
                    <a:pt x="492" y="445"/>
                    <a:pt x="597" y="211"/>
                    <a:pt x="457" y="71"/>
                  </a:cubicBezTo>
                  <a:cubicBezTo>
                    <a:pt x="410" y="24"/>
                    <a:pt x="352" y="1"/>
                    <a:pt x="29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2" name="Google Shape;1882;g1e814feaf5c_1_4187"/>
            <p:cNvSpPr/>
            <p:nvPr/>
          </p:nvSpPr>
          <p:spPr>
            <a:xfrm>
              <a:off x="4877675" y="1740625"/>
              <a:ext cx="15825" cy="11225"/>
            </a:xfrm>
            <a:custGeom>
              <a:avLst/>
              <a:gdLst/>
              <a:ahLst/>
              <a:cxnLst/>
              <a:rect l="l" t="t" r="r" b="b"/>
              <a:pathLst>
                <a:path w="633" h="449" extrusionOk="0">
                  <a:moveTo>
                    <a:pt x="285" y="1"/>
                  </a:moveTo>
                  <a:cubicBezTo>
                    <a:pt x="7" y="1"/>
                    <a:pt x="0" y="448"/>
                    <a:pt x="295" y="448"/>
                  </a:cubicBezTo>
                  <a:cubicBezTo>
                    <a:pt x="302" y="448"/>
                    <a:pt x="309" y="447"/>
                    <a:pt x="316" y="447"/>
                  </a:cubicBezTo>
                  <a:cubicBezTo>
                    <a:pt x="327" y="448"/>
                    <a:pt x="338" y="449"/>
                    <a:pt x="348" y="449"/>
                  </a:cubicBezTo>
                  <a:cubicBezTo>
                    <a:pt x="629" y="449"/>
                    <a:pt x="633" y="2"/>
                    <a:pt x="328" y="2"/>
                  </a:cubicBezTo>
                  <a:cubicBezTo>
                    <a:pt x="324" y="2"/>
                    <a:pt x="320" y="2"/>
                    <a:pt x="316" y="2"/>
                  </a:cubicBezTo>
                  <a:cubicBezTo>
                    <a:pt x="306" y="1"/>
                    <a:pt x="295" y="1"/>
                    <a:pt x="28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3" name="Google Shape;1883;g1e814feaf5c_1_4187"/>
            <p:cNvSpPr/>
            <p:nvPr/>
          </p:nvSpPr>
          <p:spPr>
            <a:xfrm>
              <a:off x="4913800" y="1840075"/>
              <a:ext cx="19475" cy="16525"/>
            </a:xfrm>
            <a:custGeom>
              <a:avLst/>
              <a:gdLst/>
              <a:ahLst/>
              <a:cxnLst/>
              <a:rect l="l" t="t" r="r" b="b"/>
              <a:pathLst>
                <a:path w="779" h="661" extrusionOk="0">
                  <a:moveTo>
                    <a:pt x="409" y="0"/>
                  </a:moveTo>
                  <a:cubicBezTo>
                    <a:pt x="279" y="0"/>
                    <a:pt x="153" y="77"/>
                    <a:pt x="100" y="201"/>
                  </a:cubicBezTo>
                  <a:cubicBezTo>
                    <a:pt x="0" y="461"/>
                    <a:pt x="210" y="660"/>
                    <a:pt x="420" y="660"/>
                  </a:cubicBezTo>
                  <a:cubicBezTo>
                    <a:pt x="532" y="660"/>
                    <a:pt x="643" y="604"/>
                    <a:pt x="708" y="470"/>
                  </a:cubicBezTo>
                  <a:cubicBezTo>
                    <a:pt x="778" y="294"/>
                    <a:pt x="708" y="107"/>
                    <a:pt x="533" y="25"/>
                  </a:cubicBezTo>
                  <a:cubicBezTo>
                    <a:pt x="493" y="8"/>
                    <a:pt x="450" y="0"/>
                    <a:pt x="40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4" name="Google Shape;1884;g1e814feaf5c_1_4187"/>
            <p:cNvSpPr/>
            <p:nvPr/>
          </p:nvSpPr>
          <p:spPr>
            <a:xfrm>
              <a:off x="4998075" y="1841750"/>
              <a:ext cx="20300" cy="16850"/>
            </a:xfrm>
            <a:custGeom>
              <a:avLst/>
              <a:gdLst/>
              <a:ahLst/>
              <a:cxnLst/>
              <a:rect l="l" t="t" r="r" b="b"/>
              <a:pathLst>
                <a:path w="812" h="674" extrusionOk="0">
                  <a:moveTo>
                    <a:pt x="406" y="1"/>
                  </a:moveTo>
                  <a:cubicBezTo>
                    <a:pt x="180" y="1"/>
                    <a:pt x="0" y="227"/>
                    <a:pt x="98" y="461"/>
                  </a:cubicBezTo>
                  <a:cubicBezTo>
                    <a:pt x="151" y="594"/>
                    <a:pt x="272" y="674"/>
                    <a:pt x="403" y="674"/>
                  </a:cubicBezTo>
                  <a:cubicBezTo>
                    <a:pt x="445" y="674"/>
                    <a:pt x="489" y="666"/>
                    <a:pt x="531" y="649"/>
                  </a:cubicBezTo>
                  <a:cubicBezTo>
                    <a:pt x="812" y="532"/>
                    <a:pt x="812" y="146"/>
                    <a:pt x="543" y="29"/>
                  </a:cubicBezTo>
                  <a:cubicBezTo>
                    <a:pt x="496" y="9"/>
                    <a:pt x="450" y="1"/>
                    <a:pt x="4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5" name="Google Shape;1885;g1e814feaf5c_1_4187"/>
            <p:cNvSpPr/>
            <p:nvPr/>
          </p:nvSpPr>
          <p:spPr>
            <a:xfrm>
              <a:off x="5059000" y="1783575"/>
              <a:ext cx="20350" cy="16825"/>
            </a:xfrm>
            <a:custGeom>
              <a:avLst/>
              <a:gdLst/>
              <a:ahLst/>
              <a:cxnLst/>
              <a:rect l="l" t="t" r="r" b="b"/>
              <a:pathLst>
                <a:path w="814" h="673" extrusionOk="0">
                  <a:moveTo>
                    <a:pt x="411" y="1"/>
                  </a:moveTo>
                  <a:cubicBezTo>
                    <a:pt x="369" y="1"/>
                    <a:pt x="325" y="9"/>
                    <a:pt x="282" y="27"/>
                  </a:cubicBezTo>
                  <a:cubicBezTo>
                    <a:pt x="1" y="133"/>
                    <a:pt x="1" y="531"/>
                    <a:pt x="270" y="648"/>
                  </a:cubicBezTo>
                  <a:cubicBezTo>
                    <a:pt x="310" y="665"/>
                    <a:pt x="352" y="673"/>
                    <a:pt x="394" y="673"/>
                  </a:cubicBezTo>
                  <a:cubicBezTo>
                    <a:pt x="524" y="673"/>
                    <a:pt x="653" y="596"/>
                    <a:pt x="715" y="472"/>
                  </a:cubicBezTo>
                  <a:cubicBezTo>
                    <a:pt x="813" y="245"/>
                    <a:pt x="637" y="1"/>
                    <a:pt x="41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6" name="Google Shape;1886;g1e814feaf5c_1_4187"/>
            <p:cNvSpPr/>
            <p:nvPr/>
          </p:nvSpPr>
          <p:spPr>
            <a:xfrm>
              <a:off x="5060600" y="1699675"/>
              <a:ext cx="19775" cy="16725"/>
            </a:xfrm>
            <a:custGeom>
              <a:avLst/>
              <a:gdLst/>
              <a:ahLst/>
              <a:cxnLst/>
              <a:rect l="l" t="t" r="r" b="b"/>
              <a:pathLst>
                <a:path w="791" h="669" extrusionOk="0">
                  <a:moveTo>
                    <a:pt x="411" y="1"/>
                  </a:moveTo>
                  <a:cubicBezTo>
                    <a:pt x="285" y="1"/>
                    <a:pt x="159" y="68"/>
                    <a:pt x="101" y="201"/>
                  </a:cubicBezTo>
                  <a:cubicBezTo>
                    <a:pt x="1" y="431"/>
                    <a:pt x="182" y="669"/>
                    <a:pt x="411" y="669"/>
                  </a:cubicBezTo>
                  <a:cubicBezTo>
                    <a:pt x="451" y="669"/>
                    <a:pt x="492" y="661"/>
                    <a:pt x="534" y="646"/>
                  </a:cubicBezTo>
                  <a:cubicBezTo>
                    <a:pt x="709" y="576"/>
                    <a:pt x="791" y="377"/>
                    <a:pt x="721" y="213"/>
                  </a:cubicBezTo>
                  <a:cubicBezTo>
                    <a:pt x="668" y="71"/>
                    <a:pt x="540" y="1"/>
                    <a:pt x="41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7" name="Google Shape;1887;g1e814feaf5c_1_4187"/>
            <p:cNvSpPr/>
            <p:nvPr/>
          </p:nvSpPr>
          <p:spPr>
            <a:xfrm>
              <a:off x="5002175" y="1639075"/>
              <a:ext cx="19725" cy="16850"/>
            </a:xfrm>
            <a:custGeom>
              <a:avLst/>
              <a:gdLst/>
              <a:ahLst/>
              <a:cxnLst/>
              <a:rect l="l" t="t" r="r" b="b"/>
              <a:pathLst>
                <a:path w="789" h="674" extrusionOk="0">
                  <a:moveTo>
                    <a:pt x="410" y="0"/>
                  </a:moveTo>
                  <a:cubicBezTo>
                    <a:pt x="188" y="0"/>
                    <a:pt x="0" y="226"/>
                    <a:pt x="98" y="461"/>
                  </a:cubicBezTo>
                  <a:cubicBezTo>
                    <a:pt x="151" y="603"/>
                    <a:pt x="279" y="673"/>
                    <a:pt x="408" y="673"/>
                  </a:cubicBezTo>
                  <a:cubicBezTo>
                    <a:pt x="533" y="673"/>
                    <a:pt x="660" y="606"/>
                    <a:pt x="718" y="473"/>
                  </a:cubicBezTo>
                  <a:cubicBezTo>
                    <a:pt x="788" y="297"/>
                    <a:pt x="706" y="110"/>
                    <a:pt x="542" y="28"/>
                  </a:cubicBezTo>
                  <a:cubicBezTo>
                    <a:pt x="498" y="9"/>
                    <a:pt x="453" y="0"/>
                    <a:pt x="41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8" name="Google Shape;1888;g1e814feaf5c_1_4187"/>
            <p:cNvSpPr/>
            <p:nvPr/>
          </p:nvSpPr>
          <p:spPr>
            <a:xfrm>
              <a:off x="4918025" y="1637375"/>
              <a:ext cx="20375" cy="16875"/>
            </a:xfrm>
            <a:custGeom>
              <a:avLst/>
              <a:gdLst/>
              <a:ahLst/>
              <a:cxnLst/>
              <a:rect l="l" t="t" r="r" b="b"/>
              <a:pathLst>
                <a:path w="815" h="675" extrusionOk="0">
                  <a:moveTo>
                    <a:pt x="411" y="1"/>
                  </a:moveTo>
                  <a:cubicBezTo>
                    <a:pt x="368" y="1"/>
                    <a:pt x="324" y="9"/>
                    <a:pt x="282" y="26"/>
                  </a:cubicBezTo>
                  <a:cubicBezTo>
                    <a:pt x="1" y="131"/>
                    <a:pt x="1" y="529"/>
                    <a:pt x="282" y="646"/>
                  </a:cubicBezTo>
                  <a:cubicBezTo>
                    <a:pt x="326" y="665"/>
                    <a:pt x="371" y="674"/>
                    <a:pt x="414" y="674"/>
                  </a:cubicBezTo>
                  <a:cubicBezTo>
                    <a:pt x="633" y="674"/>
                    <a:pt x="814" y="448"/>
                    <a:pt x="726" y="213"/>
                  </a:cubicBezTo>
                  <a:cubicBezTo>
                    <a:pt x="673" y="80"/>
                    <a:pt x="546" y="1"/>
                    <a:pt x="41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9" name="Google Shape;1889;g1e814feaf5c_1_4187"/>
            <p:cNvSpPr/>
            <p:nvPr/>
          </p:nvSpPr>
          <p:spPr>
            <a:xfrm>
              <a:off x="4854525" y="1695275"/>
              <a:ext cx="22300" cy="16850"/>
            </a:xfrm>
            <a:custGeom>
              <a:avLst/>
              <a:gdLst/>
              <a:ahLst/>
              <a:cxnLst/>
              <a:rect l="l" t="t" r="r" b="b"/>
              <a:pathLst>
                <a:path w="892" h="674" extrusionOk="0">
                  <a:moveTo>
                    <a:pt x="491" y="0"/>
                  </a:moveTo>
                  <a:cubicBezTo>
                    <a:pt x="172" y="0"/>
                    <a:pt x="1" y="504"/>
                    <a:pt x="377" y="646"/>
                  </a:cubicBezTo>
                  <a:cubicBezTo>
                    <a:pt x="423" y="665"/>
                    <a:pt x="469" y="674"/>
                    <a:pt x="515" y="674"/>
                  </a:cubicBezTo>
                  <a:cubicBezTo>
                    <a:pt x="643" y="674"/>
                    <a:pt x="761" y="604"/>
                    <a:pt x="821" y="483"/>
                  </a:cubicBezTo>
                  <a:cubicBezTo>
                    <a:pt x="891" y="307"/>
                    <a:pt x="810" y="108"/>
                    <a:pt x="646" y="38"/>
                  </a:cubicBezTo>
                  <a:cubicBezTo>
                    <a:pt x="592" y="12"/>
                    <a:pt x="540" y="0"/>
                    <a:pt x="4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0" name="Google Shape;1890;g1e814feaf5c_1_4187"/>
            <p:cNvSpPr/>
            <p:nvPr/>
          </p:nvSpPr>
          <p:spPr>
            <a:xfrm>
              <a:off x="4856025" y="1779575"/>
              <a:ext cx="19775" cy="16725"/>
            </a:xfrm>
            <a:custGeom>
              <a:avLst/>
              <a:gdLst/>
              <a:ahLst/>
              <a:cxnLst/>
              <a:rect l="l" t="t" r="r" b="b"/>
              <a:pathLst>
                <a:path w="791" h="669" extrusionOk="0">
                  <a:moveTo>
                    <a:pt x="380" y="1"/>
                  </a:moveTo>
                  <a:cubicBezTo>
                    <a:pt x="341" y="1"/>
                    <a:pt x="300" y="8"/>
                    <a:pt x="258" y="24"/>
                  </a:cubicBezTo>
                  <a:cubicBezTo>
                    <a:pt x="83" y="94"/>
                    <a:pt x="1" y="281"/>
                    <a:pt x="71" y="457"/>
                  </a:cubicBezTo>
                  <a:cubicBezTo>
                    <a:pt x="124" y="598"/>
                    <a:pt x="249" y="669"/>
                    <a:pt x="376" y="669"/>
                  </a:cubicBezTo>
                  <a:cubicBezTo>
                    <a:pt x="501" y="669"/>
                    <a:pt x="627" y="601"/>
                    <a:pt x="691" y="468"/>
                  </a:cubicBezTo>
                  <a:cubicBezTo>
                    <a:pt x="791" y="239"/>
                    <a:pt x="610" y="1"/>
                    <a:pt x="38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1" name="Google Shape;1891;g1e814feaf5c_1_4187"/>
            <p:cNvSpPr/>
            <p:nvPr/>
          </p:nvSpPr>
          <p:spPr>
            <a:xfrm>
              <a:off x="4865675" y="1840100"/>
              <a:ext cx="7075" cy="5600"/>
            </a:xfrm>
            <a:custGeom>
              <a:avLst/>
              <a:gdLst/>
              <a:ahLst/>
              <a:cxnLst/>
              <a:rect l="l" t="t" r="r" b="b"/>
              <a:pathLst>
                <a:path w="283" h="224" extrusionOk="0">
                  <a:moveTo>
                    <a:pt x="130" y="1"/>
                  </a:moveTo>
                  <a:cubicBezTo>
                    <a:pt x="100" y="1"/>
                    <a:pt x="71" y="13"/>
                    <a:pt x="48" y="36"/>
                  </a:cubicBezTo>
                  <a:cubicBezTo>
                    <a:pt x="13" y="71"/>
                    <a:pt x="1" y="141"/>
                    <a:pt x="48" y="188"/>
                  </a:cubicBezTo>
                  <a:cubicBezTo>
                    <a:pt x="70" y="213"/>
                    <a:pt x="96" y="224"/>
                    <a:pt x="122" y="224"/>
                  </a:cubicBezTo>
                  <a:cubicBezTo>
                    <a:pt x="205" y="224"/>
                    <a:pt x="283" y="116"/>
                    <a:pt x="211" y="36"/>
                  </a:cubicBezTo>
                  <a:cubicBezTo>
                    <a:pt x="188" y="13"/>
                    <a:pt x="159" y="1"/>
                    <a:pt x="13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2" name="Google Shape;1892;g1e814feaf5c_1_4187"/>
            <p:cNvSpPr/>
            <p:nvPr/>
          </p:nvSpPr>
          <p:spPr>
            <a:xfrm>
              <a:off x="4962500" y="1882275"/>
              <a:ext cx="6675" cy="5550"/>
            </a:xfrm>
            <a:custGeom>
              <a:avLst/>
              <a:gdLst/>
              <a:ahLst/>
              <a:cxnLst/>
              <a:rect l="l" t="t" r="r" b="b"/>
              <a:pathLst>
                <a:path w="267" h="222" extrusionOk="0">
                  <a:moveTo>
                    <a:pt x="118" y="0"/>
                  </a:moveTo>
                  <a:cubicBezTo>
                    <a:pt x="59" y="0"/>
                    <a:pt x="0" y="45"/>
                    <a:pt x="0" y="116"/>
                  </a:cubicBezTo>
                  <a:cubicBezTo>
                    <a:pt x="0" y="174"/>
                    <a:pt x="47" y="221"/>
                    <a:pt x="117" y="221"/>
                  </a:cubicBezTo>
                  <a:cubicBezTo>
                    <a:pt x="121" y="221"/>
                    <a:pt x="125" y="222"/>
                    <a:pt x="129" y="222"/>
                  </a:cubicBezTo>
                  <a:cubicBezTo>
                    <a:pt x="216" y="222"/>
                    <a:pt x="266" y="101"/>
                    <a:pt x="199" y="34"/>
                  </a:cubicBezTo>
                  <a:cubicBezTo>
                    <a:pt x="176" y="11"/>
                    <a:pt x="147" y="0"/>
                    <a:pt x="11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3" name="Google Shape;1893;g1e814feaf5c_1_4187"/>
            <p:cNvSpPr/>
            <p:nvPr/>
          </p:nvSpPr>
          <p:spPr>
            <a:xfrm>
              <a:off x="5060475" y="1844025"/>
              <a:ext cx="5875" cy="5725"/>
            </a:xfrm>
            <a:custGeom>
              <a:avLst/>
              <a:gdLst/>
              <a:ahLst/>
              <a:cxnLst/>
              <a:rect l="l" t="t" r="r" b="b"/>
              <a:pathLst>
                <a:path w="235" h="229" extrusionOk="0">
                  <a:moveTo>
                    <a:pt x="120" y="0"/>
                  </a:moveTo>
                  <a:cubicBezTo>
                    <a:pt x="95" y="0"/>
                    <a:pt x="69" y="10"/>
                    <a:pt x="47" y="31"/>
                  </a:cubicBezTo>
                  <a:cubicBezTo>
                    <a:pt x="0" y="78"/>
                    <a:pt x="0" y="148"/>
                    <a:pt x="47" y="195"/>
                  </a:cubicBezTo>
                  <a:cubicBezTo>
                    <a:pt x="70" y="218"/>
                    <a:pt x="98" y="228"/>
                    <a:pt x="125" y="228"/>
                  </a:cubicBezTo>
                  <a:cubicBezTo>
                    <a:pt x="181" y="228"/>
                    <a:pt x="234" y="184"/>
                    <a:pt x="234" y="113"/>
                  </a:cubicBezTo>
                  <a:cubicBezTo>
                    <a:pt x="234" y="48"/>
                    <a:pt x="178" y="0"/>
                    <a:pt x="12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4" name="Google Shape;1894;g1e814feaf5c_1_4187"/>
            <p:cNvSpPr/>
            <p:nvPr/>
          </p:nvSpPr>
          <p:spPr>
            <a:xfrm>
              <a:off x="5102000" y="1748025"/>
              <a:ext cx="6750" cy="5550"/>
            </a:xfrm>
            <a:custGeom>
              <a:avLst/>
              <a:gdLst/>
              <a:ahLst/>
              <a:cxnLst/>
              <a:rect l="l" t="t" r="r" b="b"/>
              <a:pathLst>
                <a:path w="270" h="222" extrusionOk="0">
                  <a:moveTo>
                    <a:pt x="161" y="0"/>
                  </a:moveTo>
                  <a:cubicBezTo>
                    <a:pt x="133" y="0"/>
                    <a:pt x="106" y="11"/>
                    <a:pt x="83" y="34"/>
                  </a:cubicBezTo>
                  <a:cubicBezTo>
                    <a:pt x="1" y="104"/>
                    <a:pt x="59" y="221"/>
                    <a:pt x="153" y="221"/>
                  </a:cubicBezTo>
                  <a:cubicBezTo>
                    <a:pt x="211" y="221"/>
                    <a:pt x="270" y="174"/>
                    <a:pt x="270" y="116"/>
                  </a:cubicBezTo>
                  <a:cubicBezTo>
                    <a:pt x="270" y="45"/>
                    <a:pt x="217" y="0"/>
                    <a:pt x="16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5" name="Google Shape;1895;g1e814feaf5c_1_4187"/>
            <p:cNvSpPr/>
            <p:nvPr/>
          </p:nvSpPr>
          <p:spPr>
            <a:xfrm>
              <a:off x="5064575" y="1650300"/>
              <a:ext cx="6150" cy="5575"/>
            </a:xfrm>
            <a:custGeom>
              <a:avLst/>
              <a:gdLst/>
              <a:ahLst/>
              <a:cxnLst/>
              <a:rect l="l" t="t" r="r" b="b"/>
              <a:pathLst>
                <a:path w="246" h="223" extrusionOk="0">
                  <a:moveTo>
                    <a:pt x="117" y="0"/>
                  </a:moveTo>
                  <a:cubicBezTo>
                    <a:pt x="88" y="0"/>
                    <a:pt x="59" y="12"/>
                    <a:pt x="35" y="35"/>
                  </a:cubicBezTo>
                  <a:cubicBezTo>
                    <a:pt x="0" y="70"/>
                    <a:pt x="0" y="141"/>
                    <a:pt x="35" y="187"/>
                  </a:cubicBezTo>
                  <a:cubicBezTo>
                    <a:pt x="59" y="211"/>
                    <a:pt x="88" y="223"/>
                    <a:pt x="117" y="223"/>
                  </a:cubicBezTo>
                  <a:cubicBezTo>
                    <a:pt x="146" y="223"/>
                    <a:pt x="176" y="211"/>
                    <a:pt x="199" y="187"/>
                  </a:cubicBezTo>
                  <a:cubicBezTo>
                    <a:pt x="246" y="141"/>
                    <a:pt x="246" y="70"/>
                    <a:pt x="199" y="35"/>
                  </a:cubicBezTo>
                  <a:cubicBezTo>
                    <a:pt x="176" y="12"/>
                    <a:pt x="146" y="0"/>
                    <a:pt x="11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6" name="Google Shape;1896;g1e814feaf5c_1_4187"/>
            <p:cNvSpPr/>
            <p:nvPr/>
          </p:nvSpPr>
          <p:spPr>
            <a:xfrm>
              <a:off x="4966975" y="1608150"/>
              <a:ext cx="6950" cy="5625"/>
            </a:xfrm>
            <a:custGeom>
              <a:avLst/>
              <a:gdLst/>
              <a:ahLst/>
              <a:cxnLst/>
              <a:rect l="l" t="t" r="r" b="b"/>
              <a:pathLst>
                <a:path w="278" h="225" extrusionOk="0">
                  <a:moveTo>
                    <a:pt x="176" y="0"/>
                  </a:moveTo>
                  <a:cubicBezTo>
                    <a:pt x="171" y="0"/>
                    <a:pt x="166" y="1"/>
                    <a:pt x="161" y="2"/>
                  </a:cubicBezTo>
                  <a:cubicBezTo>
                    <a:pt x="153" y="1"/>
                    <a:pt x="147" y="0"/>
                    <a:pt x="140" y="0"/>
                  </a:cubicBezTo>
                  <a:cubicBezTo>
                    <a:pt x="0" y="0"/>
                    <a:pt x="4" y="224"/>
                    <a:pt x="150" y="224"/>
                  </a:cubicBezTo>
                  <a:cubicBezTo>
                    <a:pt x="153" y="224"/>
                    <a:pt x="157" y="224"/>
                    <a:pt x="161" y="224"/>
                  </a:cubicBezTo>
                  <a:cubicBezTo>
                    <a:pt x="219" y="224"/>
                    <a:pt x="277" y="177"/>
                    <a:pt x="277" y="107"/>
                  </a:cubicBezTo>
                  <a:cubicBezTo>
                    <a:pt x="277" y="54"/>
                    <a:pt x="229" y="0"/>
                    <a:pt x="17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7" name="Google Shape;1897;g1e814feaf5c_1_4187"/>
            <p:cNvSpPr/>
            <p:nvPr/>
          </p:nvSpPr>
          <p:spPr>
            <a:xfrm>
              <a:off x="4869775" y="1646200"/>
              <a:ext cx="6175" cy="5650"/>
            </a:xfrm>
            <a:custGeom>
              <a:avLst/>
              <a:gdLst/>
              <a:ahLst/>
              <a:cxnLst/>
              <a:rect l="l" t="t" r="r" b="b"/>
              <a:pathLst>
                <a:path w="247" h="226" extrusionOk="0">
                  <a:moveTo>
                    <a:pt x="119" y="1"/>
                  </a:moveTo>
                  <a:cubicBezTo>
                    <a:pt x="91" y="1"/>
                    <a:pt x="65" y="12"/>
                    <a:pt x="47" y="36"/>
                  </a:cubicBezTo>
                  <a:cubicBezTo>
                    <a:pt x="1" y="82"/>
                    <a:pt x="1" y="153"/>
                    <a:pt x="47" y="199"/>
                  </a:cubicBezTo>
                  <a:cubicBezTo>
                    <a:pt x="65" y="217"/>
                    <a:pt x="91" y="226"/>
                    <a:pt x="119" y="226"/>
                  </a:cubicBezTo>
                  <a:cubicBezTo>
                    <a:pt x="147" y="226"/>
                    <a:pt x="176" y="217"/>
                    <a:pt x="200" y="199"/>
                  </a:cubicBezTo>
                  <a:cubicBezTo>
                    <a:pt x="246" y="153"/>
                    <a:pt x="246" y="82"/>
                    <a:pt x="200" y="36"/>
                  </a:cubicBezTo>
                  <a:cubicBezTo>
                    <a:pt x="176" y="12"/>
                    <a:pt x="147" y="1"/>
                    <a:pt x="11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8" name="Google Shape;1898;g1e814feaf5c_1_4187"/>
            <p:cNvSpPr/>
            <p:nvPr/>
          </p:nvSpPr>
          <p:spPr>
            <a:xfrm>
              <a:off x="4827650" y="1742425"/>
              <a:ext cx="6475" cy="5550"/>
            </a:xfrm>
            <a:custGeom>
              <a:avLst/>
              <a:gdLst/>
              <a:ahLst/>
              <a:cxnLst/>
              <a:rect l="l" t="t" r="r" b="b"/>
              <a:pathLst>
                <a:path w="259" h="222" extrusionOk="0">
                  <a:moveTo>
                    <a:pt x="118" y="0"/>
                  </a:moveTo>
                  <a:cubicBezTo>
                    <a:pt x="59" y="0"/>
                    <a:pt x="1" y="47"/>
                    <a:pt x="1" y="106"/>
                  </a:cubicBezTo>
                  <a:cubicBezTo>
                    <a:pt x="1" y="177"/>
                    <a:pt x="54" y="221"/>
                    <a:pt x="110" y="221"/>
                  </a:cubicBezTo>
                  <a:cubicBezTo>
                    <a:pt x="137" y="221"/>
                    <a:pt x="165" y="211"/>
                    <a:pt x="188" y="188"/>
                  </a:cubicBezTo>
                  <a:cubicBezTo>
                    <a:pt x="258" y="117"/>
                    <a:pt x="212" y="0"/>
                    <a:pt x="11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9" name="Google Shape;1899;g1e814feaf5c_1_4187"/>
            <p:cNvSpPr/>
            <p:nvPr/>
          </p:nvSpPr>
          <p:spPr>
            <a:xfrm>
              <a:off x="4895525" y="1893050"/>
              <a:ext cx="13125" cy="11350"/>
            </a:xfrm>
            <a:custGeom>
              <a:avLst/>
              <a:gdLst/>
              <a:ahLst/>
              <a:cxnLst/>
              <a:rect l="l" t="t" r="r" b="b"/>
              <a:pathLst>
                <a:path w="525" h="454" extrusionOk="0">
                  <a:moveTo>
                    <a:pt x="256" y="0"/>
                  </a:moveTo>
                  <a:cubicBezTo>
                    <a:pt x="173" y="0"/>
                    <a:pt x="88" y="47"/>
                    <a:pt x="47" y="141"/>
                  </a:cubicBezTo>
                  <a:cubicBezTo>
                    <a:pt x="0" y="246"/>
                    <a:pt x="47" y="387"/>
                    <a:pt x="164" y="433"/>
                  </a:cubicBezTo>
                  <a:cubicBezTo>
                    <a:pt x="195" y="447"/>
                    <a:pt x="226" y="453"/>
                    <a:pt x="256" y="453"/>
                  </a:cubicBezTo>
                  <a:cubicBezTo>
                    <a:pt x="406" y="453"/>
                    <a:pt x="525" y="297"/>
                    <a:pt x="456" y="141"/>
                  </a:cubicBezTo>
                  <a:cubicBezTo>
                    <a:pt x="421" y="47"/>
                    <a:pt x="339" y="0"/>
                    <a:pt x="25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0" name="Google Shape;1900;g1e814feaf5c_1_4187"/>
            <p:cNvSpPr/>
            <p:nvPr/>
          </p:nvSpPr>
          <p:spPr>
            <a:xfrm>
              <a:off x="5021375" y="1895550"/>
              <a:ext cx="13375" cy="11375"/>
            </a:xfrm>
            <a:custGeom>
              <a:avLst/>
              <a:gdLst/>
              <a:ahLst/>
              <a:cxnLst/>
              <a:rect l="l" t="t" r="r" b="b"/>
              <a:pathLst>
                <a:path w="535" h="455" extrusionOk="0">
                  <a:moveTo>
                    <a:pt x="288" y="0"/>
                  </a:moveTo>
                  <a:cubicBezTo>
                    <a:pt x="146" y="0"/>
                    <a:pt x="0" y="132"/>
                    <a:pt x="67" y="310"/>
                  </a:cubicBezTo>
                  <a:cubicBezTo>
                    <a:pt x="103" y="400"/>
                    <a:pt x="187" y="455"/>
                    <a:pt x="276" y="455"/>
                  </a:cubicBezTo>
                  <a:cubicBezTo>
                    <a:pt x="304" y="455"/>
                    <a:pt x="332" y="450"/>
                    <a:pt x="359" y="439"/>
                  </a:cubicBezTo>
                  <a:cubicBezTo>
                    <a:pt x="476" y="404"/>
                    <a:pt x="535" y="263"/>
                    <a:pt x="488" y="146"/>
                  </a:cubicBezTo>
                  <a:cubicBezTo>
                    <a:pt x="450" y="44"/>
                    <a:pt x="369" y="0"/>
                    <a:pt x="28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1" name="Google Shape;1901;g1e814feaf5c_1_4187"/>
            <p:cNvSpPr/>
            <p:nvPr/>
          </p:nvSpPr>
          <p:spPr>
            <a:xfrm>
              <a:off x="5111375" y="1808500"/>
              <a:ext cx="14625" cy="11150"/>
            </a:xfrm>
            <a:custGeom>
              <a:avLst/>
              <a:gdLst/>
              <a:ahLst/>
              <a:cxnLst/>
              <a:rect l="l" t="t" r="r" b="b"/>
              <a:pathLst>
                <a:path w="585" h="446" extrusionOk="0">
                  <a:moveTo>
                    <a:pt x="319" y="0"/>
                  </a:moveTo>
                  <a:cubicBezTo>
                    <a:pt x="110" y="0"/>
                    <a:pt x="1" y="321"/>
                    <a:pt x="234" y="423"/>
                  </a:cubicBezTo>
                  <a:cubicBezTo>
                    <a:pt x="266" y="439"/>
                    <a:pt x="299" y="446"/>
                    <a:pt x="331" y="446"/>
                  </a:cubicBezTo>
                  <a:cubicBezTo>
                    <a:pt x="416" y="446"/>
                    <a:pt x="496" y="394"/>
                    <a:pt x="538" y="317"/>
                  </a:cubicBezTo>
                  <a:cubicBezTo>
                    <a:pt x="585" y="200"/>
                    <a:pt x="527" y="72"/>
                    <a:pt x="421" y="25"/>
                  </a:cubicBezTo>
                  <a:cubicBezTo>
                    <a:pt x="385" y="8"/>
                    <a:pt x="351" y="0"/>
                    <a:pt x="31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2" name="Google Shape;1902;g1e814feaf5c_1_4187"/>
            <p:cNvSpPr/>
            <p:nvPr/>
          </p:nvSpPr>
          <p:spPr>
            <a:xfrm>
              <a:off x="5115475" y="1682475"/>
              <a:ext cx="13175" cy="11225"/>
            </a:xfrm>
            <a:custGeom>
              <a:avLst/>
              <a:gdLst/>
              <a:ahLst/>
              <a:cxnLst/>
              <a:rect l="l" t="t" r="r" b="b"/>
              <a:pathLst>
                <a:path w="527" h="449" extrusionOk="0">
                  <a:moveTo>
                    <a:pt x="270" y="0"/>
                  </a:moveTo>
                  <a:cubicBezTo>
                    <a:pt x="187" y="0"/>
                    <a:pt x="105" y="47"/>
                    <a:pt x="70" y="141"/>
                  </a:cubicBezTo>
                  <a:cubicBezTo>
                    <a:pt x="0" y="290"/>
                    <a:pt x="117" y="448"/>
                    <a:pt x="269" y="448"/>
                  </a:cubicBezTo>
                  <a:cubicBezTo>
                    <a:pt x="296" y="448"/>
                    <a:pt x="323" y="443"/>
                    <a:pt x="351" y="433"/>
                  </a:cubicBezTo>
                  <a:cubicBezTo>
                    <a:pt x="468" y="386"/>
                    <a:pt x="526" y="258"/>
                    <a:pt x="480" y="141"/>
                  </a:cubicBezTo>
                  <a:cubicBezTo>
                    <a:pt x="439" y="47"/>
                    <a:pt x="354" y="0"/>
                    <a:pt x="2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3" name="Google Shape;1903;g1e814feaf5c_1_4187"/>
            <p:cNvSpPr/>
            <p:nvPr/>
          </p:nvSpPr>
          <p:spPr>
            <a:xfrm>
              <a:off x="5027725" y="1591600"/>
              <a:ext cx="13175" cy="11225"/>
            </a:xfrm>
            <a:custGeom>
              <a:avLst/>
              <a:gdLst/>
              <a:ahLst/>
              <a:cxnLst/>
              <a:rect l="l" t="t" r="r" b="b"/>
              <a:pathLst>
                <a:path w="527" h="449" extrusionOk="0">
                  <a:moveTo>
                    <a:pt x="275" y="0"/>
                  </a:moveTo>
                  <a:cubicBezTo>
                    <a:pt x="129" y="0"/>
                    <a:pt x="0" y="157"/>
                    <a:pt x="59" y="313"/>
                  </a:cubicBezTo>
                  <a:cubicBezTo>
                    <a:pt x="100" y="402"/>
                    <a:pt x="187" y="449"/>
                    <a:pt x="273" y="449"/>
                  </a:cubicBezTo>
                  <a:cubicBezTo>
                    <a:pt x="357" y="449"/>
                    <a:pt x="439" y="405"/>
                    <a:pt x="480" y="313"/>
                  </a:cubicBezTo>
                  <a:cubicBezTo>
                    <a:pt x="527" y="207"/>
                    <a:pt x="480" y="67"/>
                    <a:pt x="363" y="20"/>
                  </a:cubicBezTo>
                  <a:cubicBezTo>
                    <a:pt x="334" y="7"/>
                    <a:pt x="304" y="0"/>
                    <a:pt x="2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4" name="Google Shape;1904;g1e814feaf5c_1_4187"/>
            <p:cNvSpPr/>
            <p:nvPr/>
          </p:nvSpPr>
          <p:spPr>
            <a:xfrm>
              <a:off x="4901325" y="1589250"/>
              <a:ext cx="13225" cy="11175"/>
            </a:xfrm>
            <a:custGeom>
              <a:avLst/>
              <a:gdLst/>
              <a:ahLst/>
              <a:cxnLst/>
              <a:rect l="l" t="t" r="r" b="b"/>
              <a:pathLst>
                <a:path w="529" h="447" extrusionOk="0">
                  <a:moveTo>
                    <a:pt x="282" y="0"/>
                  </a:moveTo>
                  <a:cubicBezTo>
                    <a:pt x="142" y="0"/>
                    <a:pt x="1" y="129"/>
                    <a:pt x="61" y="301"/>
                  </a:cubicBezTo>
                  <a:cubicBezTo>
                    <a:pt x="96" y="391"/>
                    <a:pt x="180" y="446"/>
                    <a:pt x="270" y="446"/>
                  </a:cubicBezTo>
                  <a:cubicBezTo>
                    <a:pt x="298" y="446"/>
                    <a:pt x="326" y="441"/>
                    <a:pt x="353" y="430"/>
                  </a:cubicBezTo>
                  <a:cubicBezTo>
                    <a:pt x="470" y="383"/>
                    <a:pt x="529" y="255"/>
                    <a:pt x="482" y="138"/>
                  </a:cubicBezTo>
                  <a:cubicBezTo>
                    <a:pt x="440" y="41"/>
                    <a:pt x="361" y="0"/>
                    <a:pt x="28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5" name="Google Shape;1905;g1e814feaf5c_1_4187"/>
            <p:cNvSpPr/>
            <p:nvPr/>
          </p:nvSpPr>
          <p:spPr>
            <a:xfrm>
              <a:off x="4810125" y="1676325"/>
              <a:ext cx="13475" cy="11225"/>
            </a:xfrm>
            <a:custGeom>
              <a:avLst/>
              <a:gdLst/>
              <a:ahLst/>
              <a:cxnLst/>
              <a:rect l="l" t="t" r="r" b="b"/>
              <a:pathLst>
                <a:path w="539" h="449" extrusionOk="0">
                  <a:moveTo>
                    <a:pt x="266" y="1"/>
                  </a:moveTo>
                  <a:cubicBezTo>
                    <a:pt x="182" y="1"/>
                    <a:pt x="104" y="53"/>
                    <a:pt x="70" y="129"/>
                  </a:cubicBezTo>
                  <a:cubicBezTo>
                    <a:pt x="0" y="289"/>
                    <a:pt x="118" y="448"/>
                    <a:pt x="270" y="448"/>
                  </a:cubicBezTo>
                  <a:cubicBezTo>
                    <a:pt x="296" y="448"/>
                    <a:pt x="323" y="444"/>
                    <a:pt x="351" y="433"/>
                  </a:cubicBezTo>
                  <a:cubicBezTo>
                    <a:pt x="538" y="351"/>
                    <a:pt x="538" y="94"/>
                    <a:pt x="363" y="24"/>
                  </a:cubicBezTo>
                  <a:cubicBezTo>
                    <a:pt x="331" y="8"/>
                    <a:pt x="298" y="1"/>
                    <a:pt x="26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6" name="Google Shape;1906;g1e814feaf5c_1_4187"/>
            <p:cNvSpPr/>
            <p:nvPr/>
          </p:nvSpPr>
          <p:spPr>
            <a:xfrm>
              <a:off x="4807775" y="1802175"/>
              <a:ext cx="13175" cy="11125"/>
            </a:xfrm>
            <a:custGeom>
              <a:avLst/>
              <a:gdLst/>
              <a:ahLst/>
              <a:cxnLst/>
              <a:rect l="l" t="t" r="r" b="b"/>
              <a:pathLst>
                <a:path w="527" h="445" extrusionOk="0">
                  <a:moveTo>
                    <a:pt x="267" y="1"/>
                  </a:moveTo>
                  <a:cubicBezTo>
                    <a:pt x="238" y="1"/>
                    <a:pt x="207" y="7"/>
                    <a:pt x="176" y="20"/>
                  </a:cubicBezTo>
                  <a:cubicBezTo>
                    <a:pt x="59" y="56"/>
                    <a:pt x="0" y="196"/>
                    <a:pt x="47" y="313"/>
                  </a:cubicBezTo>
                  <a:cubicBezTo>
                    <a:pt x="88" y="401"/>
                    <a:pt x="173" y="445"/>
                    <a:pt x="258" y="445"/>
                  </a:cubicBezTo>
                  <a:cubicBezTo>
                    <a:pt x="343" y="445"/>
                    <a:pt x="427" y="401"/>
                    <a:pt x="468" y="313"/>
                  </a:cubicBezTo>
                  <a:cubicBezTo>
                    <a:pt x="527" y="157"/>
                    <a:pt x="415" y="1"/>
                    <a:pt x="2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7" name="Google Shape;1907;g1e814feaf5c_1_4187"/>
            <p:cNvSpPr/>
            <p:nvPr/>
          </p:nvSpPr>
          <p:spPr>
            <a:xfrm>
              <a:off x="4825900" y="1878175"/>
              <a:ext cx="5875" cy="5500"/>
            </a:xfrm>
            <a:custGeom>
              <a:avLst/>
              <a:gdLst/>
              <a:ahLst/>
              <a:cxnLst/>
              <a:rect l="l" t="t" r="r" b="b"/>
              <a:pathLst>
                <a:path w="235" h="220" extrusionOk="0">
                  <a:moveTo>
                    <a:pt x="127" y="0"/>
                  </a:moveTo>
                  <a:cubicBezTo>
                    <a:pt x="100" y="0"/>
                    <a:pt x="71" y="11"/>
                    <a:pt x="48" y="34"/>
                  </a:cubicBezTo>
                  <a:cubicBezTo>
                    <a:pt x="1" y="69"/>
                    <a:pt x="1" y="139"/>
                    <a:pt x="48" y="186"/>
                  </a:cubicBezTo>
                  <a:cubicBezTo>
                    <a:pt x="70" y="209"/>
                    <a:pt x="98" y="219"/>
                    <a:pt x="126" y="219"/>
                  </a:cubicBezTo>
                  <a:cubicBezTo>
                    <a:pt x="182" y="219"/>
                    <a:pt x="235" y="175"/>
                    <a:pt x="235" y="104"/>
                  </a:cubicBezTo>
                  <a:cubicBezTo>
                    <a:pt x="235" y="42"/>
                    <a:pt x="183" y="0"/>
                    <a:pt x="12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8" name="Google Shape;1908;g1e814feaf5c_1_4187"/>
            <p:cNvSpPr/>
            <p:nvPr/>
          </p:nvSpPr>
          <p:spPr>
            <a:xfrm>
              <a:off x="4961325" y="1937425"/>
              <a:ext cx="6175" cy="5525"/>
            </a:xfrm>
            <a:custGeom>
              <a:avLst/>
              <a:gdLst/>
              <a:ahLst/>
              <a:cxnLst/>
              <a:rect l="l" t="t" r="r" b="b"/>
              <a:pathLst>
                <a:path w="247" h="221" extrusionOk="0">
                  <a:moveTo>
                    <a:pt x="123" y="1"/>
                  </a:moveTo>
                  <a:cubicBezTo>
                    <a:pt x="71" y="1"/>
                    <a:pt x="18" y="33"/>
                    <a:pt x="12" y="97"/>
                  </a:cubicBezTo>
                  <a:cubicBezTo>
                    <a:pt x="0" y="179"/>
                    <a:pt x="62" y="220"/>
                    <a:pt x="123" y="220"/>
                  </a:cubicBezTo>
                  <a:cubicBezTo>
                    <a:pt x="185" y="220"/>
                    <a:pt x="246" y="179"/>
                    <a:pt x="234" y="97"/>
                  </a:cubicBezTo>
                  <a:cubicBezTo>
                    <a:pt x="229" y="33"/>
                    <a:pt x="176" y="1"/>
                    <a:pt x="12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9" name="Google Shape;1909;g1e814feaf5c_1_4187"/>
            <p:cNvSpPr/>
            <p:nvPr/>
          </p:nvSpPr>
          <p:spPr>
            <a:xfrm>
              <a:off x="5098500" y="1883700"/>
              <a:ext cx="6450" cy="5575"/>
            </a:xfrm>
            <a:custGeom>
              <a:avLst/>
              <a:gdLst/>
              <a:ahLst/>
              <a:cxnLst/>
              <a:rect l="l" t="t" r="r" b="b"/>
              <a:pathLst>
                <a:path w="258" h="223" extrusionOk="0">
                  <a:moveTo>
                    <a:pt x="129" y="0"/>
                  </a:moveTo>
                  <a:cubicBezTo>
                    <a:pt x="100" y="0"/>
                    <a:pt x="70" y="12"/>
                    <a:pt x="47" y="35"/>
                  </a:cubicBezTo>
                  <a:cubicBezTo>
                    <a:pt x="0" y="70"/>
                    <a:pt x="0" y="152"/>
                    <a:pt x="47" y="187"/>
                  </a:cubicBezTo>
                  <a:cubicBezTo>
                    <a:pt x="70" y="211"/>
                    <a:pt x="100" y="222"/>
                    <a:pt x="129" y="222"/>
                  </a:cubicBezTo>
                  <a:cubicBezTo>
                    <a:pt x="158" y="222"/>
                    <a:pt x="187" y="211"/>
                    <a:pt x="211" y="187"/>
                  </a:cubicBezTo>
                  <a:cubicBezTo>
                    <a:pt x="258" y="152"/>
                    <a:pt x="258" y="70"/>
                    <a:pt x="211" y="35"/>
                  </a:cubicBezTo>
                  <a:cubicBezTo>
                    <a:pt x="187" y="12"/>
                    <a:pt x="158" y="0"/>
                    <a:pt x="12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0" name="Google Shape;1910;g1e814feaf5c_1_4187"/>
            <p:cNvSpPr/>
            <p:nvPr/>
          </p:nvSpPr>
          <p:spPr>
            <a:xfrm>
              <a:off x="5157275" y="1749100"/>
              <a:ext cx="6475" cy="5625"/>
            </a:xfrm>
            <a:custGeom>
              <a:avLst/>
              <a:gdLst/>
              <a:ahLst/>
              <a:cxnLst/>
              <a:rect l="l" t="t" r="r" b="b"/>
              <a:pathLst>
                <a:path w="259" h="225" extrusionOk="0">
                  <a:moveTo>
                    <a:pt x="142" y="0"/>
                  </a:moveTo>
                  <a:cubicBezTo>
                    <a:pt x="117" y="0"/>
                    <a:pt x="92" y="9"/>
                    <a:pt x="71" y="26"/>
                  </a:cubicBezTo>
                  <a:cubicBezTo>
                    <a:pt x="1" y="96"/>
                    <a:pt x="48" y="225"/>
                    <a:pt x="153" y="225"/>
                  </a:cubicBezTo>
                  <a:cubicBezTo>
                    <a:pt x="211" y="225"/>
                    <a:pt x="258" y="178"/>
                    <a:pt x="258" y="120"/>
                  </a:cubicBezTo>
                  <a:cubicBezTo>
                    <a:pt x="258" y="46"/>
                    <a:pt x="200" y="0"/>
                    <a:pt x="1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1" name="Google Shape;1911;g1e814feaf5c_1_4187"/>
            <p:cNvSpPr/>
            <p:nvPr/>
          </p:nvSpPr>
          <p:spPr>
            <a:xfrm>
              <a:off x="5104350" y="1612275"/>
              <a:ext cx="6150" cy="5575"/>
            </a:xfrm>
            <a:custGeom>
              <a:avLst/>
              <a:gdLst/>
              <a:ahLst/>
              <a:cxnLst/>
              <a:rect l="l" t="t" r="r" b="b"/>
              <a:pathLst>
                <a:path w="246" h="223" extrusionOk="0">
                  <a:moveTo>
                    <a:pt x="117" y="0"/>
                  </a:moveTo>
                  <a:cubicBezTo>
                    <a:pt x="88" y="0"/>
                    <a:pt x="59" y="12"/>
                    <a:pt x="35" y="36"/>
                  </a:cubicBezTo>
                  <a:cubicBezTo>
                    <a:pt x="0" y="71"/>
                    <a:pt x="0" y="141"/>
                    <a:pt x="35" y="188"/>
                  </a:cubicBezTo>
                  <a:cubicBezTo>
                    <a:pt x="59" y="211"/>
                    <a:pt x="88" y="223"/>
                    <a:pt x="117" y="223"/>
                  </a:cubicBezTo>
                  <a:cubicBezTo>
                    <a:pt x="147" y="223"/>
                    <a:pt x="176" y="211"/>
                    <a:pt x="199" y="188"/>
                  </a:cubicBezTo>
                  <a:cubicBezTo>
                    <a:pt x="246" y="141"/>
                    <a:pt x="246" y="71"/>
                    <a:pt x="199" y="36"/>
                  </a:cubicBezTo>
                  <a:cubicBezTo>
                    <a:pt x="176" y="12"/>
                    <a:pt x="147" y="0"/>
                    <a:pt x="11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2" name="Google Shape;1912;g1e814feaf5c_1_4187"/>
            <p:cNvSpPr/>
            <p:nvPr/>
          </p:nvSpPr>
          <p:spPr>
            <a:xfrm>
              <a:off x="4969075" y="1553475"/>
              <a:ext cx="6175" cy="5750"/>
            </a:xfrm>
            <a:custGeom>
              <a:avLst/>
              <a:gdLst/>
              <a:ahLst/>
              <a:cxnLst/>
              <a:rect l="l" t="t" r="r" b="b"/>
              <a:pathLst>
                <a:path w="247" h="230" extrusionOk="0">
                  <a:moveTo>
                    <a:pt x="123" y="1"/>
                  </a:moveTo>
                  <a:cubicBezTo>
                    <a:pt x="71" y="1"/>
                    <a:pt x="18" y="36"/>
                    <a:pt x="6" y="106"/>
                  </a:cubicBezTo>
                  <a:cubicBezTo>
                    <a:pt x="0" y="188"/>
                    <a:pt x="62" y="229"/>
                    <a:pt x="123" y="229"/>
                  </a:cubicBezTo>
                  <a:cubicBezTo>
                    <a:pt x="185" y="229"/>
                    <a:pt x="246" y="188"/>
                    <a:pt x="240" y="106"/>
                  </a:cubicBezTo>
                  <a:cubicBezTo>
                    <a:pt x="229" y="36"/>
                    <a:pt x="176" y="1"/>
                    <a:pt x="12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3" name="Google Shape;1913;g1e814feaf5c_1_4187"/>
            <p:cNvSpPr/>
            <p:nvPr/>
          </p:nvSpPr>
          <p:spPr>
            <a:xfrm>
              <a:off x="4832050" y="1606750"/>
              <a:ext cx="5875" cy="5500"/>
            </a:xfrm>
            <a:custGeom>
              <a:avLst/>
              <a:gdLst/>
              <a:ahLst/>
              <a:cxnLst/>
              <a:rect l="l" t="t" r="r" b="b"/>
              <a:pathLst>
                <a:path w="235" h="220" extrusionOk="0">
                  <a:moveTo>
                    <a:pt x="108" y="0"/>
                  </a:moveTo>
                  <a:cubicBezTo>
                    <a:pt x="52" y="0"/>
                    <a:pt x="0" y="42"/>
                    <a:pt x="0" y="104"/>
                  </a:cubicBezTo>
                  <a:cubicBezTo>
                    <a:pt x="0" y="175"/>
                    <a:pt x="53" y="220"/>
                    <a:pt x="110" y="220"/>
                  </a:cubicBezTo>
                  <a:cubicBezTo>
                    <a:pt x="137" y="220"/>
                    <a:pt x="165" y="209"/>
                    <a:pt x="188" y="186"/>
                  </a:cubicBezTo>
                  <a:cubicBezTo>
                    <a:pt x="234" y="140"/>
                    <a:pt x="234" y="69"/>
                    <a:pt x="188" y="34"/>
                  </a:cubicBezTo>
                  <a:cubicBezTo>
                    <a:pt x="164" y="11"/>
                    <a:pt x="136" y="0"/>
                    <a:pt x="10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4" name="Google Shape;1914;g1e814feaf5c_1_4187"/>
            <p:cNvSpPr/>
            <p:nvPr/>
          </p:nvSpPr>
          <p:spPr>
            <a:xfrm>
              <a:off x="4771800" y="1741250"/>
              <a:ext cx="7325" cy="5575"/>
            </a:xfrm>
            <a:custGeom>
              <a:avLst/>
              <a:gdLst/>
              <a:ahLst/>
              <a:cxnLst/>
              <a:rect l="l" t="t" r="r" b="b"/>
              <a:pathLst>
                <a:path w="293" h="223" extrusionOk="0">
                  <a:moveTo>
                    <a:pt x="153" y="1"/>
                  </a:moveTo>
                  <a:cubicBezTo>
                    <a:pt x="0" y="1"/>
                    <a:pt x="0" y="223"/>
                    <a:pt x="153" y="223"/>
                  </a:cubicBezTo>
                  <a:cubicBezTo>
                    <a:pt x="293" y="223"/>
                    <a:pt x="293" y="1"/>
                    <a:pt x="15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5" name="Google Shape;1915;g1e814feaf5c_1_4187"/>
            <p:cNvSpPr/>
            <p:nvPr/>
          </p:nvSpPr>
          <p:spPr>
            <a:xfrm>
              <a:off x="4147350" y="3221875"/>
              <a:ext cx="22550" cy="20275"/>
            </a:xfrm>
            <a:custGeom>
              <a:avLst/>
              <a:gdLst/>
              <a:ahLst/>
              <a:cxnLst/>
              <a:rect l="l" t="t" r="r" b="b"/>
              <a:pathLst>
                <a:path w="902" h="811" extrusionOk="0">
                  <a:moveTo>
                    <a:pt x="450" y="0"/>
                  </a:moveTo>
                  <a:cubicBezTo>
                    <a:pt x="348" y="0"/>
                    <a:pt x="245" y="38"/>
                    <a:pt x="165" y="113"/>
                  </a:cubicBezTo>
                  <a:cubicBezTo>
                    <a:pt x="1" y="265"/>
                    <a:pt x="1" y="523"/>
                    <a:pt x="153" y="686"/>
                  </a:cubicBezTo>
                  <a:cubicBezTo>
                    <a:pt x="230" y="770"/>
                    <a:pt x="335" y="811"/>
                    <a:pt x="441" y="811"/>
                  </a:cubicBezTo>
                  <a:cubicBezTo>
                    <a:pt x="543" y="811"/>
                    <a:pt x="646" y="773"/>
                    <a:pt x="726" y="698"/>
                  </a:cubicBezTo>
                  <a:cubicBezTo>
                    <a:pt x="890" y="546"/>
                    <a:pt x="902" y="289"/>
                    <a:pt x="738" y="125"/>
                  </a:cubicBezTo>
                  <a:cubicBezTo>
                    <a:pt x="660" y="41"/>
                    <a:pt x="556" y="0"/>
                    <a:pt x="4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6" name="Google Shape;1916;g1e814feaf5c_1_4187"/>
            <p:cNvSpPr/>
            <p:nvPr/>
          </p:nvSpPr>
          <p:spPr>
            <a:xfrm>
              <a:off x="4186250" y="3222750"/>
              <a:ext cx="22550" cy="20275"/>
            </a:xfrm>
            <a:custGeom>
              <a:avLst/>
              <a:gdLst/>
              <a:ahLst/>
              <a:cxnLst/>
              <a:rect l="l" t="t" r="r" b="b"/>
              <a:pathLst>
                <a:path w="902" h="811" extrusionOk="0">
                  <a:moveTo>
                    <a:pt x="453" y="1"/>
                  </a:moveTo>
                  <a:cubicBezTo>
                    <a:pt x="351" y="1"/>
                    <a:pt x="251" y="39"/>
                    <a:pt x="176" y="113"/>
                  </a:cubicBezTo>
                  <a:cubicBezTo>
                    <a:pt x="13" y="265"/>
                    <a:pt x="1" y="523"/>
                    <a:pt x="165" y="686"/>
                  </a:cubicBezTo>
                  <a:cubicBezTo>
                    <a:pt x="242" y="770"/>
                    <a:pt x="347" y="811"/>
                    <a:pt x="453" y="811"/>
                  </a:cubicBezTo>
                  <a:cubicBezTo>
                    <a:pt x="555" y="811"/>
                    <a:pt x="658" y="773"/>
                    <a:pt x="738" y="698"/>
                  </a:cubicBezTo>
                  <a:cubicBezTo>
                    <a:pt x="902" y="546"/>
                    <a:pt x="902" y="289"/>
                    <a:pt x="750" y="125"/>
                  </a:cubicBezTo>
                  <a:cubicBezTo>
                    <a:pt x="666" y="42"/>
                    <a:pt x="559" y="1"/>
                    <a:pt x="4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7" name="Google Shape;1917;g1e814feaf5c_1_4187"/>
            <p:cNvSpPr/>
            <p:nvPr/>
          </p:nvSpPr>
          <p:spPr>
            <a:xfrm>
              <a:off x="4188100" y="3184000"/>
              <a:ext cx="21575" cy="20400"/>
            </a:xfrm>
            <a:custGeom>
              <a:avLst/>
              <a:gdLst/>
              <a:ahLst/>
              <a:cxnLst/>
              <a:rect l="l" t="t" r="r" b="b"/>
              <a:pathLst>
                <a:path w="863" h="816" extrusionOk="0">
                  <a:moveTo>
                    <a:pt x="409" y="0"/>
                  </a:moveTo>
                  <a:cubicBezTo>
                    <a:pt x="205" y="0"/>
                    <a:pt x="9" y="159"/>
                    <a:pt x="9" y="400"/>
                  </a:cubicBezTo>
                  <a:cubicBezTo>
                    <a:pt x="1" y="649"/>
                    <a:pt x="203" y="815"/>
                    <a:pt x="413" y="815"/>
                  </a:cubicBezTo>
                  <a:cubicBezTo>
                    <a:pt x="509" y="815"/>
                    <a:pt x="607" y="781"/>
                    <a:pt x="687" y="704"/>
                  </a:cubicBezTo>
                  <a:cubicBezTo>
                    <a:pt x="851" y="540"/>
                    <a:pt x="863" y="283"/>
                    <a:pt x="699" y="131"/>
                  </a:cubicBezTo>
                  <a:cubicBezTo>
                    <a:pt x="617" y="40"/>
                    <a:pt x="512" y="0"/>
                    <a:pt x="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8" name="Google Shape;1918;g1e814feaf5c_1_4187"/>
            <p:cNvSpPr/>
            <p:nvPr/>
          </p:nvSpPr>
          <p:spPr>
            <a:xfrm>
              <a:off x="4148225" y="3183275"/>
              <a:ext cx="22275" cy="20275"/>
            </a:xfrm>
            <a:custGeom>
              <a:avLst/>
              <a:gdLst/>
              <a:ahLst/>
              <a:cxnLst/>
              <a:rect l="l" t="t" r="r" b="b"/>
              <a:pathLst>
                <a:path w="891" h="811" extrusionOk="0">
                  <a:moveTo>
                    <a:pt x="450" y="0"/>
                  </a:moveTo>
                  <a:cubicBezTo>
                    <a:pt x="348" y="0"/>
                    <a:pt x="245" y="38"/>
                    <a:pt x="165" y="113"/>
                  </a:cubicBezTo>
                  <a:cubicBezTo>
                    <a:pt x="1" y="265"/>
                    <a:pt x="1" y="522"/>
                    <a:pt x="153" y="686"/>
                  </a:cubicBezTo>
                  <a:cubicBezTo>
                    <a:pt x="231" y="770"/>
                    <a:pt x="335" y="810"/>
                    <a:pt x="441" y="810"/>
                  </a:cubicBezTo>
                  <a:cubicBezTo>
                    <a:pt x="543" y="810"/>
                    <a:pt x="646" y="772"/>
                    <a:pt x="726" y="698"/>
                  </a:cubicBezTo>
                  <a:cubicBezTo>
                    <a:pt x="890" y="546"/>
                    <a:pt x="890" y="288"/>
                    <a:pt x="738" y="125"/>
                  </a:cubicBezTo>
                  <a:cubicBezTo>
                    <a:pt x="661" y="41"/>
                    <a:pt x="556" y="0"/>
                    <a:pt x="4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9" name="Google Shape;1919;g1e814feaf5c_1_4187"/>
            <p:cNvSpPr/>
            <p:nvPr/>
          </p:nvSpPr>
          <p:spPr>
            <a:xfrm>
              <a:off x="4142700" y="3252200"/>
              <a:ext cx="27200" cy="22400"/>
            </a:xfrm>
            <a:custGeom>
              <a:avLst/>
              <a:gdLst/>
              <a:ahLst/>
              <a:cxnLst/>
              <a:rect l="l" t="t" r="r" b="b"/>
              <a:pathLst>
                <a:path w="1088" h="896" extrusionOk="0">
                  <a:moveTo>
                    <a:pt x="550" y="1"/>
                  </a:moveTo>
                  <a:cubicBezTo>
                    <a:pt x="374" y="1"/>
                    <a:pt x="210" y="102"/>
                    <a:pt x="140" y="269"/>
                  </a:cubicBezTo>
                  <a:cubicBezTo>
                    <a:pt x="0" y="578"/>
                    <a:pt x="243" y="896"/>
                    <a:pt x="543" y="896"/>
                  </a:cubicBezTo>
                  <a:cubicBezTo>
                    <a:pt x="595" y="896"/>
                    <a:pt x="648" y="886"/>
                    <a:pt x="702" y="866"/>
                  </a:cubicBezTo>
                  <a:cubicBezTo>
                    <a:pt x="1076" y="713"/>
                    <a:pt x="1088" y="199"/>
                    <a:pt x="725" y="35"/>
                  </a:cubicBezTo>
                  <a:cubicBezTo>
                    <a:pt x="667" y="12"/>
                    <a:pt x="608" y="1"/>
                    <a:pt x="55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0" name="Google Shape;1920;g1e814feaf5c_1_4187"/>
            <p:cNvSpPr/>
            <p:nvPr/>
          </p:nvSpPr>
          <p:spPr>
            <a:xfrm>
              <a:off x="4185075" y="3253025"/>
              <a:ext cx="26950" cy="22500"/>
            </a:xfrm>
            <a:custGeom>
              <a:avLst/>
              <a:gdLst/>
              <a:ahLst/>
              <a:cxnLst/>
              <a:rect l="l" t="t" r="r" b="b"/>
              <a:pathLst>
                <a:path w="1078" h="900" extrusionOk="0">
                  <a:moveTo>
                    <a:pt x="538" y="1"/>
                  </a:moveTo>
                  <a:cubicBezTo>
                    <a:pt x="243" y="1"/>
                    <a:pt x="1" y="297"/>
                    <a:pt x="118" y="610"/>
                  </a:cubicBezTo>
                  <a:cubicBezTo>
                    <a:pt x="190" y="789"/>
                    <a:pt x="357" y="900"/>
                    <a:pt x="537" y="900"/>
                  </a:cubicBezTo>
                  <a:cubicBezTo>
                    <a:pt x="592" y="900"/>
                    <a:pt x="648" y="890"/>
                    <a:pt x="703" y="868"/>
                  </a:cubicBezTo>
                  <a:cubicBezTo>
                    <a:pt x="1066" y="716"/>
                    <a:pt x="1077" y="201"/>
                    <a:pt x="715" y="37"/>
                  </a:cubicBezTo>
                  <a:cubicBezTo>
                    <a:pt x="655" y="12"/>
                    <a:pt x="595" y="1"/>
                    <a:pt x="5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1" name="Google Shape;1921;g1e814feaf5c_1_4187"/>
            <p:cNvSpPr/>
            <p:nvPr/>
          </p:nvSpPr>
          <p:spPr>
            <a:xfrm>
              <a:off x="4215225" y="3223925"/>
              <a:ext cx="27200" cy="22400"/>
            </a:xfrm>
            <a:custGeom>
              <a:avLst/>
              <a:gdLst/>
              <a:ahLst/>
              <a:cxnLst/>
              <a:rect l="l" t="t" r="r" b="b"/>
              <a:pathLst>
                <a:path w="1088" h="896" extrusionOk="0">
                  <a:moveTo>
                    <a:pt x="545" y="1"/>
                  </a:moveTo>
                  <a:cubicBezTo>
                    <a:pt x="493" y="1"/>
                    <a:pt x="440" y="10"/>
                    <a:pt x="386" y="31"/>
                  </a:cubicBezTo>
                  <a:cubicBezTo>
                    <a:pt x="12" y="183"/>
                    <a:pt x="0" y="698"/>
                    <a:pt x="363" y="862"/>
                  </a:cubicBezTo>
                  <a:cubicBezTo>
                    <a:pt x="421" y="885"/>
                    <a:pt x="480" y="896"/>
                    <a:pt x="538" y="896"/>
                  </a:cubicBezTo>
                  <a:cubicBezTo>
                    <a:pt x="714" y="896"/>
                    <a:pt x="877" y="795"/>
                    <a:pt x="948" y="628"/>
                  </a:cubicBezTo>
                  <a:cubicBezTo>
                    <a:pt x="1087" y="319"/>
                    <a:pt x="844" y="1"/>
                    <a:pt x="54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2" name="Google Shape;1922;g1e814feaf5c_1_4187"/>
            <p:cNvSpPr/>
            <p:nvPr/>
          </p:nvSpPr>
          <p:spPr>
            <a:xfrm>
              <a:off x="4216100" y="3182100"/>
              <a:ext cx="26350" cy="22300"/>
            </a:xfrm>
            <a:custGeom>
              <a:avLst/>
              <a:gdLst/>
              <a:ahLst/>
              <a:cxnLst/>
              <a:rect l="l" t="t" r="r" b="b"/>
              <a:pathLst>
                <a:path w="1054" h="892" extrusionOk="0">
                  <a:moveTo>
                    <a:pt x="547" y="0"/>
                  </a:moveTo>
                  <a:cubicBezTo>
                    <a:pt x="384" y="0"/>
                    <a:pt x="221" y="88"/>
                    <a:pt x="141" y="265"/>
                  </a:cubicBezTo>
                  <a:cubicBezTo>
                    <a:pt x="1" y="574"/>
                    <a:pt x="244" y="892"/>
                    <a:pt x="551" y="892"/>
                  </a:cubicBezTo>
                  <a:cubicBezTo>
                    <a:pt x="604" y="892"/>
                    <a:pt x="659" y="882"/>
                    <a:pt x="714" y="862"/>
                  </a:cubicBezTo>
                  <a:cubicBezTo>
                    <a:pt x="936" y="768"/>
                    <a:pt x="1053" y="511"/>
                    <a:pt x="960" y="289"/>
                  </a:cubicBezTo>
                  <a:cubicBezTo>
                    <a:pt x="888" y="97"/>
                    <a:pt x="718" y="0"/>
                    <a:pt x="54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3" name="Google Shape;1923;g1e814feaf5c_1_4187"/>
            <p:cNvSpPr/>
            <p:nvPr/>
          </p:nvSpPr>
          <p:spPr>
            <a:xfrm>
              <a:off x="4187150" y="3151725"/>
              <a:ext cx="26325" cy="22425"/>
            </a:xfrm>
            <a:custGeom>
              <a:avLst/>
              <a:gdLst/>
              <a:ahLst/>
              <a:cxnLst/>
              <a:rect l="l" t="t" r="r" b="b"/>
              <a:pathLst>
                <a:path w="1053" h="897" extrusionOk="0">
                  <a:moveTo>
                    <a:pt x="531" y="1"/>
                  </a:moveTo>
                  <a:cubicBezTo>
                    <a:pt x="239" y="1"/>
                    <a:pt x="0" y="304"/>
                    <a:pt x="117" y="614"/>
                  </a:cubicBezTo>
                  <a:cubicBezTo>
                    <a:pt x="194" y="803"/>
                    <a:pt x="362" y="897"/>
                    <a:pt x="532" y="897"/>
                  </a:cubicBezTo>
                  <a:cubicBezTo>
                    <a:pt x="699" y="897"/>
                    <a:pt x="866" y="806"/>
                    <a:pt x="948" y="626"/>
                  </a:cubicBezTo>
                  <a:cubicBezTo>
                    <a:pt x="1053" y="404"/>
                    <a:pt x="948" y="135"/>
                    <a:pt x="714" y="41"/>
                  </a:cubicBezTo>
                  <a:cubicBezTo>
                    <a:pt x="652" y="13"/>
                    <a:pt x="590" y="1"/>
                    <a:pt x="53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4" name="Google Shape;1924;g1e814feaf5c_1_4187"/>
            <p:cNvSpPr/>
            <p:nvPr/>
          </p:nvSpPr>
          <p:spPr>
            <a:xfrm>
              <a:off x="4145000" y="3151050"/>
              <a:ext cx="26375" cy="22350"/>
            </a:xfrm>
            <a:custGeom>
              <a:avLst/>
              <a:gdLst/>
              <a:ahLst/>
              <a:cxnLst/>
              <a:rect l="l" t="t" r="r" b="b"/>
              <a:pathLst>
                <a:path w="1055" h="894" extrusionOk="0">
                  <a:moveTo>
                    <a:pt x="540" y="1"/>
                  </a:moveTo>
                  <a:cubicBezTo>
                    <a:pt x="376" y="1"/>
                    <a:pt x="211" y="89"/>
                    <a:pt x="130" y="267"/>
                  </a:cubicBezTo>
                  <a:cubicBezTo>
                    <a:pt x="0" y="576"/>
                    <a:pt x="236" y="894"/>
                    <a:pt x="541" y="894"/>
                  </a:cubicBezTo>
                  <a:cubicBezTo>
                    <a:pt x="593" y="894"/>
                    <a:pt x="648" y="884"/>
                    <a:pt x="703" y="864"/>
                  </a:cubicBezTo>
                  <a:cubicBezTo>
                    <a:pt x="937" y="782"/>
                    <a:pt x="1054" y="513"/>
                    <a:pt x="949" y="279"/>
                  </a:cubicBezTo>
                  <a:cubicBezTo>
                    <a:pt x="878" y="94"/>
                    <a:pt x="710" y="1"/>
                    <a:pt x="5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5" name="Google Shape;1925;g1e814feaf5c_1_4187"/>
            <p:cNvSpPr/>
            <p:nvPr/>
          </p:nvSpPr>
          <p:spPr>
            <a:xfrm>
              <a:off x="4114375" y="3179925"/>
              <a:ext cx="27150" cy="22250"/>
            </a:xfrm>
            <a:custGeom>
              <a:avLst/>
              <a:gdLst/>
              <a:ahLst/>
              <a:cxnLst/>
              <a:rect l="l" t="t" r="r" b="b"/>
              <a:pathLst>
                <a:path w="1086" h="890" extrusionOk="0">
                  <a:moveTo>
                    <a:pt x="545" y="0"/>
                  </a:moveTo>
                  <a:cubicBezTo>
                    <a:pt x="374" y="0"/>
                    <a:pt x="208" y="97"/>
                    <a:pt x="138" y="270"/>
                  </a:cubicBezTo>
                  <a:cubicBezTo>
                    <a:pt x="0" y="576"/>
                    <a:pt x="236" y="890"/>
                    <a:pt x="538" y="890"/>
                  </a:cubicBezTo>
                  <a:cubicBezTo>
                    <a:pt x="594" y="890"/>
                    <a:pt x="653" y="879"/>
                    <a:pt x="712" y="855"/>
                  </a:cubicBezTo>
                  <a:cubicBezTo>
                    <a:pt x="1074" y="715"/>
                    <a:pt x="1086" y="188"/>
                    <a:pt x="723" y="36"/>
                  </a:cubicBezTo>
                  <a:cubicBezTo>
                    <a:pt x="666" y="12"/>
                    <a:pt x="605" y="0"/>
                    <a:pt x="54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6" name="Google Shape;1926;g1e814feaf5c_1_4187"/>
            <p:cNvSpPr/>
            <p:nvPr/>
          </p:nvSpPr>
          <p:spPr>
            <a:xfrm>
              <a:off x="4114600" y="3221900"/>
              <a:ext cx="26075" cy="22350"/>
            </a:xfrm>
            <a:custGeom>
              <a:avLst/>
              <a:gdLst/>
              <a:ahLst/>
              <a:cxnLst/>
              <a:rect l="l" t="t" r="r" b="b"/>
              <a:pathLst>
                <a:path w="1043" h="894" extrusionOk="0">
                  <a:moveTo>
                    <a:pt x="499" y="0"/>
                  </a:moveTo>
                  <a:cubicBezTo>
                    <a:pt x="447" y="0"/>
                    <a:pt x="393" y="10"/>
                    <a:pt x="340" y="30"/>
                  </a:cubicBezTo>
                  <a:cubicBezTo>
                    <a:pt x="106" y="124"/>
                    <a:pt x="1" y="381"/>
                    <a:pt x="82" y="615"/>
                  </a:cubicBezTo>
                  <a:cubicBezTo>
                    <a:pt x="154" y="799"/>
                    <a:pt x="325" y="893"/>
                    <a:pt x="497" y="893"/>
                  </a:cubicBezTo>
                  <a:cubicBezTo>
                    <a:pt x="664" y="893"/>
                    <a:pt x="833" y="805"/>
                    <a:pt x="913" y="627"/>
                  </a:cubicBezTo>
                  <a:cubicBezTo>
                    <a:pt x="1043" y="318"/>
                    <a:pt x="798" y="0"/>
                    <a:pt x="4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7" name="Google Shape;1927;g1e814feaf5c_1_4187"/>
            <p:cNvSpPr/>
            <p:nvPr/>
          </p:nvSpPr>
          <p:spPr>
            <a:xfrm>
              <a:off x="4112850" y="3264475"/>
              <a:ext cx="12300" cy="11200"/>
            </a:xfrm>
            <a:custGeom>
              <a:avLst/>
              <a:gdLst/>
              <a:ahLst/>
              <a:cxnLst/>
              <a:rect l="l" t="t" r="r" b="b"/>
              <a:pathLst>
                <a:path w="492" h="448" extrusionOk="0">
                  <a:moveTo>
                    <a:pt x="245" y="0"/>
                  </a:moveTo>
                  <a:cubicBezTo>
                    <a:pt x="188" y="0"/>
                    <a:pt x="129" y="24"/>
                    <a:pt x="82" y="70"/>
                  </a:cubicBezTo>
                  <a:cubicBezTo>
                    <a:pt x="0" y="152"/>
                    <a:pt x="0" y="293"/>
                    <a:pt x="82" y="386"/>
                  </a:cubicBezTo>
                  <a:cubicBezTo>
                    <a:pt x="129" y="427"/>
                    <a:pt x="188" y="448"/>
                    <a:pt x="245" y="448"/>
                  </a:cubicBezTo>
                  <a:cubicBezTo>
                    <a:pt x="302" y="448"/>
                    <a:pt x="357" y="427"/>
                    <a:pt x="398" y="386"/>
                  </a:cubicBezTo>
                  <a:cubicBezTo>
                    <a:pt x="492" y="293"/>
                    <a:pt x="492" y="152"/>
                    <a:pt x="398" y="70"/>
                  </a:cubicBezTo>
                  <a:cubicBezTo>
                    <a:pt x="357" y="24"/>
                    <a:pt x="302" y="0"/>
                    <a:pt x="24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8" name="Google Shape;1928;g1e814feaf5c_1_4187"/>
            <p:cNvSpPr/>
            <p:nvPr/>
          </p:nvSpPr>
          <p:spPr>
            <a:xfrm>
              <a:off x="4171050" y="3289875"/>
              <a:ext cx="11275" cy="11175"/>
            </a:xfrm>
            <a:custGeom>
              <a:avLst/>
              <a:gdLst/>
              <a:ahLst/>
              <a:cxnLst/>
              <a:rect l="l" t="t" r="r" b="b"/>
              <a:pathLst>
                <a:path w="451" h="447" extrusionOk="0">
                  <a:moveTo>
                    <a:pt x="228" y="1"/>
                  </a:moveTo>
                  <a:cubicBezTo>
                    <a:pt x="118" y="1"/>
                    <a:pt x="6" y="74"/>
                    <a:pt x="1" y="224"/>
                  </a:cubicBezTo>
                  <a:cubicBezTo>
                    <a:pt x="1" y="341"/>
                    <a:pt x="94" y="447"/>
                    <a:pt x="223" y="447"/>
                  </a:cubicBezTo>
                  <a:cubicBezTo>
                    <a:pt x="351" y="447"/>
                    <a:pt x="445" y="353"/>
                    <a:pt x="445" y="224"/>
                  </a:cubicBezTo>
                  <a:cubicBezTo>
                    <a:pt x="451" y="77"/>
                    <a:pt x="341" y="1"/>
                    <a:pt x="22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9" name="Google Shape;1929;g1e814feaf5c_1_4187"/>
            <p:cNvSpPr/>
            <p:nvPr/>
          </p:nvSpPr>
          <p:spPr>
            <a:xfrm>
              <a:off x="4229550" y="3266800"/>
              <a:ext cx="13550" cy="11050"/>
            </a:xfrm>
            <a:custGeom>
              <a:avLst/>
              <a:gdLst/>
              <a:ahLst/>
              <a:cxnLst/>
              <a:rect l="l" t="t" r="r" b="b"/>
              <a:pathLst>
                <a:path w="542" h="442" extrusionOk="0">
                  <a:moveTo>
                    <a:pt x="245" y="1"/>
                  </a:moveTo>
                  <a:cubicBezTo>
                    <a:pt x="188" y="1"/>
                    <a:pt x="129" y="24"/>
                    <a:pt x="82" y="71"/>
                  </a:cubicBezTo>
                  <a:cubicBezTo>
                    <a:pt x="0" y="153"/>
                    <a:pt x="0" y="293"/>
                    <a:pt x="82" y="387"/>
                  </a:cubicBezTo>
                  <a:lnTo>
                    <a:pt x="82" y="375"/>
                  </a:lnTo>
                  <a:cubicBezTo>
                    <a:pt x="129" y="422"/>
                    <a:pt x="181" y="441"/>
                    <a:pt x="232" y="441"/>
                  </a:cubicBezTo>
                  <a:cubicBezTo>
                    <a:pt x="397" y="441"/>
                    <a:pt x="541" y="232"/>
                    <a:pt x="398" y="71"/>
                  </a:cubicBezTo>
                  <a:cubicBezTo>
                    <a:pt x="357" y="24"/>
                    <a:pt x="302" y="1"/>
                    <a:pt x="24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0" name="Google Shape;1930;g1e814feaf5c_1_4187"/>
            <p:cNvSpPr/>
            <p:nvPr/>
          </p:nvSpPr>
          <p:spPr>
            <a:xfrm>
              <a:off x="4253525" y="3209250"/>
              <a:ext cx="13200" cy="11100"/>
            </a:xfrm>
            <a:custGeom>
              <a:avLst/>
              <a:gdLst/>
              <a:ahLst/>
              <a:cxnLst/>
              <a:rect l="l" t="t" r="r" b="b"/>
              <a:pathLst>
                <a:path w="528" h="444" extrusionOk="0">
                  <a:moveTo>
                    <a:pt x="293" y="0"/>
                  </a:moveTo>
                  <a:cubicBezTo>
                    <a:pt x="241" y="0"/>
                    <a:pt x="187" y="18"/>
                    <a:pt x="141" y="57"/>
                  </a:cubicBezTo>
                  <a:cubicBezTo>
                    <a:pt x="1" y="197"/>
                    <a:pt x="94" y="443"/>
                    <a:pt x="293" y="443"/>
                  </a:cubicBezTo>
                  <a:cubicBezTo>
                    <a:pt x="300" y="443"/>
                    <a:pt x="306" y="444"/>
                    <a:pt x="313" y="444"/>
                  </a:cubicBezTo>
                  <a:cubicBezTo>
                    <a:pt x="432" y="444"/>
                    <a:pt x="527" y="343"/>
                    <a:pt x="527" y="232"/>
                  </a:cubicBezTo>
                  <a:cubicBezTo>
                    <a:pt x="527" y="93"/>
                    <a:pt x="413" y="0"/>
                    <a:pt x="29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1" name="Google Shape;1931;g1e814feaf5c_1_4187"/>
            <p:cNvSpPr/>
            <p:nvPr/>
          </p:nvSpPr>
          <p:spPr>
            <a:xfrm>
              <a:off x="4232475" y="3150650"/>
              <a:ext cx="11725" cy="11225"/>
            </a:xfrm>
            <a:custGeom>
              <a:avLst/>
              <a:gdLst/>
              <a:ahLst/>
              <a:cxnLst/>
              <a:rect l="l" t="t" r="r" b="b"/>
              <a:pathLst>
                <a:path w="469" h="449" extrusionOk="0">
                  <a:moveTo>
                    <a:pt x="217" y="0"/>
                  </a:moveTo>
                  <a:cubicBezTo>
                    <a:pt x="105" y="0"/>
                    <a:pt x="0" y="91"/>
                    <a:pt x="0" y="225"/>
                  </a:cubicBezTo>
                  <a:cubicBezTo>
                    <a:pt x="0" y="358"/>
                    <a:pt x="105" y="449"/>
                    <a:pt x="217" y="449"/>
                  </a:cubicBezTo>
                  <a:cubicBezTo>
                    <a:pt x="272" y="449"/>
                    <a:pt x="328" y="427"/>
                    <a:pt x="375" y="377"/>
                  </a:cubicBezTo>
                  <a:cubicBezTo>
                    <a:pt x="468" y="295"/>
                    <a:pt x="468" y="154"/>
                    <a:pt x="375" y="72"/>
                  </a:cubicBezTo>
                  <a:cubicBezTo>
                    <a:pt x="328" y="22"/>
                    <a:pt x="272" y="0"/>
                    <a:pt x="21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2" name="Google Shape;1932;g1e814feaf5c_1_4187"/>
            <p:cNvSpPr/>
            <p:nvPr/>
          </p:nvSpPr>
          <p:spPr>
            <a:xfrm>
              <a:off x="4172525" y="3125250"/>
              <a:ext cx="13175" cy="11350"/>
            </a:xfrm>
            <a:custGeom>
              <a:avLst/>
              <a:gdLst/>
              <a:ahLst/>
              <a:cxnLst/>
              <a:rect l="l" t="t" r="r" b="b"/>
              <a:pathLst>
                <a:path w="527" h="454" extrusionOk="0">
                  <a:moveTo>
                    <a:pt x="304" y="0"/>
                  </a:moveTo>
                  <a:cubicBezTo>
                    <a:pt x="105" y="0"/>
                    <a:pt x="0" y="234"/>
                    <a:pt x="140" y="387"/>
                  </a:cubicBezTo>
                  <a:cubicBezTo>
                    <a:pt x="187" y="433"/>
                    <a:pt x="245" y="454"/>
                    <a:pt x="301" y="454"/>
                  </a:cubicBezTo>
                  <a:cubicBezTo>
                    <a:pt x="416" y="454"/>
                    <a:pt x="526" y="368"/>
                    <a:pt x="526" y="234"/>
                  </a:cubicBezTo>
                  <a:cubicBezTo>
                    <a:pt x="526" y="106"/>
                    <a:pt x="433" y="0"/>
                    <a:pt x="30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3" name="Google Shape;1933;g1e814feaf5c_1_4187"/>
            <p:cNvSpPr/>
            <p:nvPr/>
          </p:nvSpPr>
          <p:spPr>
            <a:xfrm>
              <a:off x="4113725" y="3148275"/>
              <a:ext cx="14950" cy="11225"/>
            </a:xfrm>
            <a:custGeom>
              <a:avLst/>
              <a:gdLst/>
              <a:ahLst/>
              <a:cxnLst/>
              <a:rect l="l" t="t" r="r" b="b"/>
              <a:pathLst>
                <a:path w="598" h="449" extrusionOk="0">
                  <a:moveTo>
                    <a:pt x="303" y="1"/>
                  </a:moveTo>
                  <a:cubicBezTo>
                    <a:pt x="246" y="1"/>
                    <a:pt x="188" y="21"/>
                    <a:pt x="141" y="62"/>
                  </a:cubicBezTo>
                  <a:cubicBezTo>
                    <a:pt x="1" y="203"/>
                    <a:pt x="106" y="448"/>
                    <a:pt x="305" y="448"/>
                  </a:cubicBezTo>
                  <a:cubicBezTo>
                    <a:pt x="504" y="448"/>
                    <a:pt x="597" y="203"/>
                    <a:pt x="457" y="62"/>
                  </a:cubicBezTo>
                  <a:cubicBezTo>
                    <a:pt x="416" y="21"/>
                    <a:pt x="360" y="1"/>
                    <a:pt x="30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4" name="Google Shape;1934;g1e814feaf5c_1_4187"/>
            <p:cNvSpPr/>
            <p:nvPr/>
          </p:nvSpPr>
          <p:spPr>
            <a:xfrm>
              <a:off x="4088350" y="3205950"/>
              <a:ext cx="13125" cy="11075"/>
            </a:xfrm>
            <a:custGeom>
              <a:avLst/>
              <a:gdLst/>
              <a:ahLst/>
              <a:cxnLst/>
              <a:rect l="l" t="t" r="r" b="b"/>
              <a:pathLst>
                <a:path w="525" h="443" extrusionOk="0">
                  <a:moveTo>
                    <a:pt x="288" y="1"/>
                  </a:moveTo>
                  <a:cubicBezTo>
                    <a:pt x="98" y="1"/>
                    <a:pt x="1" y="239"/>
                    <a:pt x="138" y="376"/>
                  </a:cubicBezTo>
                  <a:cubicBezTo>
                    <a:pt x="184" y="422"/>
                    <a:pt x="242" y="443"/>
                    <a:pt x="299" y="443"/>
                  </a:cubicBezTo>
                  <a:cubicBezTo>
                    <a:pt x="414" y="443"/>
                    <a:pt x="524" y="357"/>
                    <a:pt x="524" y="224"/>
                  </a:cubicBezTo>
                  <a:cubicBezTo>
                    <a:pt x="524" y="107"/>
                    <a:pt x="431" y="1"/>
                    <a:pt x="302" y="1"/>
                  </a:cubicBezTo>
                  <a:cubicBezTo>
                    <a:pt x="297" y="1"/>
                    <a:pt x="293" y="1"/>
                    <a:pt x="28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5" name="Google Shape;1935;g1e814feaf5c_1_4187"/>
            <p:cNvSpPr/>
            <p:nvPr/>
          </p:nvSpPr>
          <p:spPr>
            <a:xfrm>
              <a:off x="4124550" y="3305125"/>
              <a:ext cx="19750" cy="16900"/>
            </a:xfrm>
            <a:custGeom>
              <a:avLst/>
              <a:gdLst/>
              <a:ahLst/>
              <a:cxnLst/>
              <a:rect l="l" t="t" r="r" b="b"/>
              <a:pathLst>
                <a:path w="790" h="676" extrusionOk="0">
                  <a:moveTo>
                    <a:pt x="392" y="0"/>
                  </a:moveTo>
                  <a:cubicBezTo>
                    <a:pt x="267" y="0"/>
                    <a:pt x="141" y="71"/>
                    <a:pt x="82" y="211"/>
                  </a:cubicBezTo>
                  <a:cubicBezTo>
                    <a:pt x="0" y="375"/>
                    <a:pt x="82" y="574"/>
                    <a:pt x="246" y="644"/>
                  </a:cubicBezTo>
                  <a:cubicBezTo>
                    <a:pt x="294" y="666"/>
                    <a:pt x="343" y="676"/>
                    <a:pt x="389" y="676"/>
                  </a:cubicBezTo>
                  <a:cubicBezTo>
                    <a:pt x="612" y="676"/>
                    <a:pt x="790" y="443"/>
                    <a:pt x="702" y="211"/>
                  </a:cubicBezTo>
                  <a:cubicBezTo>
                    <a:pt x="644" y="71"/>
                    <a:pt x="518" y="0"/>
                    <a:pt x="39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6" name="Google Shape;1936;g1e814feaf5c_1_4187"/>
            <p:cNvSpPr/>
            <p:nvPr/>
          </p:nvSpPr>
          <p:spPr>
            <a:xfrm>
              <a:off x="4208350" y="3306950"/>
              <a:ext cx="20350" cy="16925"/>
            </a:xfrm>
            <a:custGeom>
              <a:avLst/>
              <a:gdLst/>
              <a:ahLst/>
              <a:cxnLst/>
              <a:rect l="l" t="t" r="r" b="b"/>
              <a:pathLst>
                <a:path w="814" h="677" extrusionOk="0">
                  <a:moveTo>
                    <a:pt x="401" y="0"/>
                  </a:moveTo>
                  <a:cubicBezTo>
                    <a:pt x="178" y="0"/>
                    <a:pt x="1" y="231"/>
                    <a:pt x="88" y="454"/>
                  </a:cubicBezTo>
                  <a:cubicBezTo>
                    <a:pt x="142" y="589"/>
                    <a:pt x="273" y="676"/>
                    <a:pt x="411" y="676"/>
                  </a:cubicBezTo>
                  <a:cubicBezTo>
                    <a:pt x="452" y="676"/>
                    <a:pt x="493" y="669"/>
                    <a:pt x="532" y="653"/>
                  </a:cubicBezTo>
                  <a:cubicBezTo>
                    <a:pt x="813" y="536"/>
                    <a:pt x="813" y="150"/>
                    <a:pt x="544" y="33"/>
                  </a:cubicBezTo>
                  <a:cubicBezTo>
                    <a:pt x="496" y="10"/>
                    <a:pt x="447" y="0"/>
                    <a:pt x="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7" name="Google Shape;1937;g1e814feaf5c_1_4187"/>
            <p:cNvSpPr/>
            <p:nvPr/>
          </p:nvSpPr>
          <p:spPr>
            <a:xfrm>
              <a:off x="4269025" y="3248875"/>
              <a:ext cx="20575" cy="16825"/>
            </a:xfrm>
            <a:custGeom>
              <a:avLst/>
              <a:gdLst/>
              <a:ahLst/>
              <a:cxnLst/>
              <a:rect l="l" t="t" r="r" b="b"/>
              <a:pathLst>
                <a:path w="823" h="673" extrusionOk="0">
                  <a:moveTo>
                    <a:pt x="421" y="0"/>
                  </a:moveTo>
                  <a:cubicBezTo>
                    <a:pt x="380" y="0"/>
                    <a:pt x="336" y="9"/>
                    <a:pt x="293" y="28"/>
                  </a:cubicBezTo>
                  <a:cubicBezTo>
                    <a:pt x="12" y="133"/>
                    <a:pt x="1" y="519"/>
                    <a:pt x="281" y="648"/>
                  </a:cubicBezTo>
                  <a:cubicBezTo>
                    <a:pt x="322" y="665"/>
                    <a:pt x="364" y="673"/>
                    <a:pt x="406" y="673"/>
                  </a:cubicBezTo>
                  <a:cubicBezTo>
                    <a:pt x="535" y="673"/>
                    <a:pt x="661" y="596"/>
                    <a:pt x="714" y="472"/>
                  </a:cubicBezTo>
                  <a:cubicBezTo>
                    <a:pt x="822" y="236"/>
                    <a:pt x="642" y="0"/>
                    <a:pt x="4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8" name="Google Shape;1938;g1e814feaf5c_1_4187"/>
            <p:cNvSpPr/>
            <p:nvPr/>
          </p:nvSpPr>
          <p:spPr>
            <a:xfrm>
              <a:off x="4270925" y="3164850"/>
              <a:ext cx="19775" cy="16850"/>
            </a:xfrm>
            <a:custGeom>
              <a:avLst/>
              <a:gdLst/>
              <a:ahLst/>
              <a:cxnLst/>
              <a:rect l="l" t="t" r="r" b="b"/>
              <a:pathLst>
                <a:path w="791" h="674" extrusionOk="0">
                  <a:moveTo>
                    <a:pt x="406" y="0"/>
                  </a:moveTo>
                  <a:cubicBezTo>
                    <a:pt x="282" y="0"/>
                    <a:pt x="158" y="68"/>
                    <a:pt x="100" y="206"/>
                  </a:cubicBezTo>
                  <a:cubicBezTo>
                    <a:pt x="0" y="436"/>
                    <a:pt x="181" y="674"/>
                    <a:pt x="411" y="674"/>
                  </a:cubicBezTo>
                  <a:cubicBezTo>
                    <a:pt x="450" y="674"/>
                    <a:pt x="492" y="667"/>
                    <a:pt x="533" y="651"/>
                  </a:cubicBezTo>
                  <a:cubicBezTo>
                    <a:pt x="709" y="581"/>
                    <a:pt x="790" y="382"/>
                    <a:pt x="720" y="206"/>
                  </a:cubicBezTo>
                  <a:cubicBezTo>
                    <a:pt x="661" y="70"/>
                    <a:pt x="533" y="0"/>
                    <a:pt x="40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39" name="Google Shape;1939;g1e814feaf5c_1_4187"/>
            <p:cNvSpPr/>
            <p:nvPr/>
          </p:nvSpPr>
          <p:spPr>
            <a:xfrm>
              <a:off x="4212725" y="3104375"/>
              <a:ext cx="19475" cy="16700"/>
            </a:xfrm>
            <a:custGeom>
              <a:avLst/>
              <a:gdLst/>
              <a:ahLst/>
              <a:cxnLst/>
              <a:rect l="l" t="t" r="r" b="b"/>
              <a:pathLst>
                <a:path w="779" h="668" extrusionOk="0">
                  <a:moveTo>
                    <a:pt x="401" y="0"/>
                  </a:moveTo>
                  <a:cubicBezTo>
                    <a:pt x="182" y="0"/>
                    <a:pt x="0" y="227"/>
                    <a:pt x="88" y="461"/>
                  </a:cubicBezTo>
                  <a:cubicBezTo>
                    <a:pt x="142" y="597"/>
                    <a:pt x="269" y="667"/>
                    <a:pt x="398" y="667"/>
                  </a:cubicBezTo>
                  <a:cubicBezTo>
                    <a:pt x="524" y="667"/>
                    <a:pt x="651" y="600"/>
                    <a:pt x="708" y="461"/>
                  </a:cubicBezTo>
                  <a:cubicBezTo>
                    <a:pt x="779" y="297"/>
                    <a:pt x="708" y="98"/>
                    <a:pt x="533" y="28"/>
                  </a:cubicBezTo>
                  <a:cubicBezTo>
                    <a:pt x="489" y="9"/>
                    <a:pt x="444" y="0"/>
                    <a:pt x="40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0" name="Google Shape;1940;g1e814feaf5c_1_4187"/>
            <p:cNvSpPr/>
            <p:nvPr/>
          </p:nvSpPr>
          <p:spPr>
            <a:xfrm>
              <a:off x="4128350" y="3102425"/>
              <a:ext cx="20350" cy="16825"/>
            </a:xfrm>
            <a:custGeom>
              <a:avLst/>
              <a:gdLst/>
              <a:ahLst/>
              <a:cxnLst/>
              <a:rect l="l" t="t" r="r" b="b"/>
              <a:pathLst>
                <a:path w="814" h="673" extrusionOk="0">
                  <a:moveTo>
                    <a:pt x="403" y="1"/>
                  </a:moveTo>
                  <a:cubicBezTo>
                    <a:pt x="362" y="1"/>
                    <a:pt x="321" y="8"/>
                    <a:pt x="281" y="24"/>
                  </a:cubicBezTo>
                  <a:cubicBezTo>
                    <a:pt x="0" y="141"/>
                    <a:pt x="0" y="527"/>
                    <a:pt x="270" y="644"/>
                  </a:cubicBezTo>
                  <a:cubicBezTo>
                    <a:pt x="316" y="664"/>
                    <a:pt x="362" y="672"/>
                    <a:pt x="407" y="672"/>
                  </a:cubicBezTo>
                  <a:cubicBezTo>
                    <a:pt x="633" y="672"/>
                    <a:pt x="814" y="448"/>
                    <a:pt x="726" y="223"/>
                  </a:cubicBezTo>
                  <a:cubicBezTo>
                    <a:pt x="672" y="88"/>
                    <a:pt x="540" y="1"/>
                    <a:pt x="40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1" name="Google Shape;1941;g1e814feaf5c_1_4187"/>
            <p:cNvSpPr/>
            <p:nvPr/>
          </p:nvSpPr>
          <p:spPr>
            <a:xfrm>
              <a:off x="4068100" y="3160725"/>
              <a:ext cx="22300" cy="16975"/>
            </a:xfrm>
            <a:custGeom>
              <a:avLst/>
              <a:gdLst/>
              <a:ahLst/>
              <a:cxnLst/>
              <a:rect l="l" t="t" r="r" b="b"/>
              <a:pathLst>
                <a:path w="892" h="679" extrusionOk="0">
                  <a:moveTo>
                    <a:pt x="374" y="0"/>
                  </a:moveTo>
                  <a:cubicBezTo>
                    <a:pt x="243" y="0"/>
                    <a:pt x="122" y="79"/>
                    <a:pt x="71" y="208"/>
                  </a:cubicBezTo>
                  <a:cubicBezTo>
                    <a:pt x="0" y="371"/>
                    <a:pt x="71" y="570"/>
                    <a:pt x="246" y="640"/>
                  </a:cubicBezTo>
                  <a:cubicBezTo>
                    <a:pt x="300" y="667"/>
                    <a:pt x="352" y="678"/>
                    <a:pt x="400" y="678"/>
                  </a:cubicBezTo>
                  <a:cubicBezTo>
                    <a:pt x="720" y="678"/>
                    <a:pt x="891" y="174"/>
                    <a:pt x="515" y="32"/>
                  </a:cubicBezTo>
                  <a:cubicBezTo>
                    <a:pt x="469" y="10"/>
                    <a:pt x="421" y="0"/>
                    <a:pt x="3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2" name="Google Shape;1942;g1e814feaf5c_1_4187"/>
            <p:cNvSpPr/>
            <p:nvPr/>
          </p:nvSpPr>
          <p:spPr>
            <a:xfrm>
              <a:off x="4066050" y="3244600"/>
              <a:ext cx="19775" cy="16850"/>
            </a:xfrm>
            <a:custGeom>
              <a:avLst/>
              <a:gdLst/>
              <a:ahLst/>
              <a:cxnLst/>
              <a:rect l="l" t="t" r="r" b="b"/>
              <a:pathLst>
                <a:path w="791" h="674" extrusionOk="0">
                  <a:moveTo>
                    <a:pt x="388" y="0"/>
                  </a:moveTo>
                  <a:cubicBezTo>
                    <a:pt x="349" y="0"/>
                    <a:pt x="309" y="8"/>
                    <a:pt x="270" y="23"/>
                  </a:cubicBezTo>
                  <a:cubicBezTo>
                    <a:pt x="94" y="93"/>
                    <a:pt x="1" y="292"/>
                    <a:pt x="82" y="468"/>
                  </a:cubicBezTo>
                  <a:cubicBezTo>
                    <a:pt x="136" y="604"/>
                    <a:pt x="261" y="674"/>
                    <a:pt x="386" y="674"/>
                  </a:cubicBezTo>
                  <a:cubicBezTo>
                    <a:pt x="509" y="674"/>
                    <a:pt x="633" y="607"/>
                    <a:pt x="691" y="468"/>
                  </a:cubicBezTo>
                  <a:cubicBezTo>
                    <a:pt x="791" y="238"/>
                    <a:pt x="610" y="0"/>
                    <a:pt x="38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3" name="Google Shape;1943;g1e814feaf5c_1_4187"/>
            <p:cNvSpPr/>
            <p:nvPr/>
          </p:nvSpPr>
          <p:spPr>
            <a:xfrm>
              <a:off x="4075125" y="3305350"/>
              <a:ext cx="7025" cy="5625"/>
            </a:xfrm>
            <a:custGeom>
              <a:avLst/>
              <a:gdLst/>
              <a:ahLst/>
              <a:cxnLst/>
              <a:rect l="l" t="t" r="r" b="b"/>
              <a:pathLst>
                <a:path w="281" h="225" extrusionOk="0">
                  <a:moveTo>
                    <a:pt x="163" y="0"/>
                  </a:moveTo>
                  <a:cubicBezTo>
                    <a:pt x="135" y="0"/>
                    <a:pt x="106" y="9"/>
                    <a:pt x="82" y="26"/>
                  </a:cubicBezTo>
                  <a:cubicBezTo>
                    <a:pt x="1" y="108"/>
                    <a:pt x="73" y="224"/>
                    <a:pt x="159" y="224"/>
                  </a:cubicBezTo>
                  <a:cubicBezTo>
                    <a:pt x="184" y="224"/>
                    <a:pt x="210" y="214"/>
                    <a:pt x="234" y="190"/>
                  </a:cubicBezTo>
                  <a:cubicBezTo>
                    <a:pt x="281" y="143"/>
                    <a:pt x="281" y="73"/>
                    <a:pt x="234" y="26"/>
                  </a:cubicBezTo>
                  <a:cubicBezTo>
                    <a:pt x="217" y="9"/>
                    <a:pt x="190" y="0"/>
                    <a:pt x="16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4" name="Google Shape;1944;g1e814feaf5c_1_4187"/>
            <p:cNvSpPr/>
            <p:nvPr/>
          </p:nvSpPr>
          <p:spPr>
            <a:xfrm>
              <a:off x="4172800" y="3347425"/>
              <a:ext cx="6750" cy="5675"/>
            </a:xfrm>
            <a:custGeom>
              <a:avLst/>
              <a:gdLst/>
              <a:ahLst/>
              <a:cxnLst/>
              <a:rect l="l" t="t" r="r" b="b"/>
              <a:pathLst>
                <a:path w="270" h="227" extrusionOk="0">
                  <a:moveTo>
                    <a:pt x="112" y="1"/>
                  </a:moveTo>
                  <a:cubicBezTo>
                    <a:pt x="53" y="1"/>
                    <a:pt x="1" y="48"/>
                    <a:pt x="1" y="110"/>
                  </a:cubicBezTo>
                  <a:cubicBezTo>
                    <a:pt x="1" y="180"/>
                    <a:pt x="48" y="227"/>
                    <a:pt x="106" y="227"/>
                  </a:cubicBezTo>
                  <a:cubicBezTo>
                    <a:pt x="211" y="227"/>
                    <a:pt x="270" y="110"/>
                    <a:pt x="200" y="40"/>
                  </a:cubicBezTo>
                  <a:cubicBezTo>
                    <a:pt x="172" y="13"/>
                    <a:pt x="141" y="1"/>
                    <a:pt x="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5" name="Google Shape;1945;g1e814feaf5c_1_4187"/>
            <p:cNvSpPr/>
            <p:nvPr/>
          </p:nvSpPr>
          <p:spPr>
            <a:xfrm>
              <a:off x="4270775" y="3309250"/>
              <a:ext cx="7050" cy="5625"/>
            </a:xfrm>
            <a:custGeom>
              <a:avLst/>
              <a:gdLst/>
              <a:ahLst/>
              <a:cxnLst/>
              <a:rect l="l" t="t" r="r" b="b"/>
              <a:pathLst>
                <a:path w="282" h="225" extrusionOk="0">
                  <a:moveTo>
                    <a:pt x="118" y="0"/>
                  </a:moveTo>
                  <a:cubicBezTo>
                    <a:pt x="91" y="0"/>
                    <a:pt x="63" y="10"/>
                    <a:pt x="36" y="34"/>
                  </a:cubicBezTo>
                  <a:cubicBezTo>
                    <a:pt x="1" y="81"/>
                    <a:pt x="1" y="151"/>
                    <a:pt x="36" y="198"/>
                  </a:cubicBezTo>
                  <a:cubicBezTo>
                    <a:pt x="59" y="216"/>
                    <a:pt x="89" y="224"/>
                    <a:pt x="118" y="224"/>
                  </a:cubicBezTo>
                  <a:cubicBezTo>
                    <a:pt x="147" y="224"/>
                    <a:pt x="176" y="216"/>
                    <a:pt x="200" y="198"/>
                  </a:cubicBezTo>
                  <a:cubicBezTo>
                    <a:pt x="281" y="117"/>
                    <a:pt x="209" y="0"/>
                    <a:pt x="11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6" name="Google Shape;1946;g1e814feaf5c_1_4187"/>
            <p:cNvSpPr/>
            <p:nvPr/>
          </p:nvSpPr>
          <p:spPr>
            <a:xfrm>
              <a:off x="4313200" y="3213025"/>
              <a:ext cx="6750" cy="5850"/>
            </a:xfrm>
            <a:custGeom>
              <a:avLst/>
              <a:gdLst/>
              <a:ahLst/>
              <a:cxnLst/>
              <a:rect l="l" t="t" r="r" b="b"/>
              <a:pathLst>
                <a:path w="270" h="234" extrusionOk="0">
                  <a:moveTo>
                    <a:pt x="121" y="1"/>
                  </a:moveTo>
                  <a:cubicBezTo>
                    <a:pt x="65" y="1"/>
                    <a:pt x="12" y="45"/>
                    <a:pt x="12" y="116"/>
                  </a:cubicBezTo>
                  <a:cubicBezTo>
                    <a:pt x="0" y="175"/>
                    <a:pt x="59" y="221"/>
                    <a:pt x="117" y="233"/>
                  </a:cubicBezTo>
                  <a:cubicBezTo>
                    <a:pt x="211" y="233"/>
                    <a:pt x="269" y="116"/>
                    <a:pt x="199" y="34"/>
                  </a:cubicBezTo>
                  <a:cubicBezTo>
                    <a:pt x="176" y="11"/>
                    <a:pt x="148" y="1"/>
                    <a:pt x="12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7" name="Google Shape;1947;g1e814feaf5c_1_4187"/>
            <p:cNvSpPr/>
            <p:nvPr/>
          </p:nvSpPr>
          <p:spPr>
            <a:xfrm>
              <a:off x="4274575" y="3115325"/>
              <a:ext cx="7275" cy="5625"/>
            </a:xfrm>
            <a:custGeom>
              <a:avLst/>
              <a:gdLst/>
              <a:ahLst/>
              <a:cxnLst/>
              <a:rect l="l" t="t" r="r" b="b"/>
              <a:pathLst>
                <a:path w="291" h="225" extrusionOk="0">
                  <a:moveTo>
                    <a:pt x="125" y="1"/>
                  </a:moveTo>
                  <a:cubicBezTo>
                    <a:pt x="99" y="1"/>
                    <a:pt x="72" y="11"/>
                    <a:pt x="48" y="35"/>
                  </a:cubicBezTo>
                  <a:cubicBezTo>
                    <a:pt x="1" y="82"/>
                    <a:pt x="1" y="152"/>
                    <a:pt x="48" y="199"/>
                  </a:cubicBezTo>
                  <a:cubicBezTo>
                    <a:pt x="71" y="216"/>
                    <a:pt x="100" y="225"/>
                    <a:pt x="130" y="225"/>
                  </a:cubicBezTo>
                  <a:cubicBezTo>
                    <a:pt x="159" y="225"/>
                    <a:pt x="188" y="216"/>
                    <a:pt x="212" y="199"/>
                  </a:cubicBezTo>
                  <a:lnTo>
                    <a:pt x="200" y="199"/>
                  </a:lnTo>
                  <a:cubicBezTo>
                    <a:pt x="290" y="117"/>
                    <a:pt x="213" y="1"/>
                    <a:pt x="12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8" name="Google Shape;1948;g1e814feaf5c_1_4187"/>
            <p:cNvSpPr/>
            <p:nvPr/>
          </p:nvSpPr>
          <p:spPr>
            <a:xfrm>
              <a:off x="4178225" y="3073050"/>
              <a:ext cx="6000" cy="5500"/>
            </a:xfrm>
            <a:custGeom>
              <a:avLst/>
              <a:gdLst/>
              <a:ahLst/>
              <a:cxnLst/>
              <a:rect l="l" t="t" r="r" b="b"/>
              <a:pathLst>
                <a:path w="240" h="220" extrusionOk="0">
                  <a:moveTo>
                    <a:pt x="122" y="0"/>
                  </a:moveTo>
                  <a:cubicBezTo>
                    <a:pt x="62" y="0"/>
                    <a:pt x="0" y="41"/>
                    <a:pt x="6" y="123"/>
                  </a:cubicBezTo>
                  <a:cubicBezTo>
                    <a:pt x="18" y="187"/>
                    <a:pt x="70" y="220"/>
                    <a:pt x="122" y="220"/>
                  </a:cubicBezTo>
                  <a:cubicBezTo>
                    <a:pt x="173" y="220"/>
                    <a:pt x="222" y="187"/>
                    <a:pt x="228" y="123"/>
                  </a:cubicBezTo>
                  <a:cubicBezTo>
                    <a:pt x="240" y="41"/>
                    <a:pt x="181" y="0"/>
                    <a:pt x="12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49" name="Google Shape;1949;g1e814feaf5c_1_4187"/>
            <p:cNvSpPr/>
            <p:nvPr/>
          </p:nvSpPr>
          <p:spPr>
            <a:xfrm>
              <a:off x="4079800" y="3111250"/>
              <a:ext cx="7325" cy="5600"/>
            </a:xfrm>
            <a:custGeom>
              <a:avLst/>
              <a:gdLst/>
              <a:ahLst/>
              <a:cxnLst/>
              <a:rect l="l" t="t" r="r" b="b"/>
              <a:pathLst>
                <a:path w="293" h="224" extrusionOk="0">
                  <a:moveTo>
                    <a:pt x="124" y="0"/>
                  </a:moveTo>
                  <a:cubicBezTo>
                    <a:pt x="97" y="0"/>
                    <a:pt x="69" y="12"/>
                    <a:pt x="47" y="34"/>
                  </a:cubicBezTo>
                  <a:cubicBezTo>
                    <a:pt x="0" y="69"/>
                    <a:pt x="0" y="139"/>
                    <a:pt x="47" y="186"/>
                  </a:cubicBezTo>
                  <a:cubicBezTo>
                    <a:pt x="63" y="213"/>
                    <a:pt x="86" y="224"/>
                    <a:pt x="110" y="224"/>
                  </a:cubicBezTo>
                  <a:cubicBezTo>
                    <a:pt x="192" y="224"/>
                    <a:pt x="292" y="100"/>
                    <a:pt x="211" y="46"/>
                  </a:cubicBezTo>
                  <a:cubicBezTo>
                    <a:pt x="186" y="15"/>
                    <a:pt x="155" y="0"/>
                    <a:pt x="1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0" name="Google Shape;1950;g1e814feaf5c_1_4187"/>
            <p:cNvSpPr/>
            <p:nvPr/>
          </p:nvSpPr>
          <p:spPr>
            <a:xfrm>
              <a:off x="4037975" y="3207425"/>
              <a:ext cx="6450" cy="5775"/>
            </a:xfrm>
            <a:custGeom>
              <a:avLst/>
              <a:gdLst/>
              <a:ahLst/>
              <a:cxnLst/>
              <a:rect l="l" t="t" r="r" b="b"/>
              <a:pathLst>
                <a:path w="258" h="231" extrusionOk="0">
                  <a:moveTo>
                    <a:pt x="106" y="1"/>
                  </a:moveTo>
                  <a:cubicBezTo>
                    <a:pt x="47" y="1"/>
                    <a:pt x="0" y="48"/>
                    <a:pt x="0" y="118"/>
                  </a:cubicBezTo>
                  <a:cubicBezTo>
                    <a:pt x="0" y="183"/>
                    <a:pt x="57" y="231"/>
                    <a:pt x="114" y="231"/>
                  </a:cubicBezTo>
                  <a:cubicBezTo>
                    <a:pt x="140" y="231"/>
                    <a:pt x="166" y="221"/>
                    <a:pt x="188" y="200"/>
                  </a:cubicBezTo>
                  <a:cubicBezTo>
                    <a:pt x="258" y="130"/>
                    <a:pt x="211" y="1"/>
                    <a:pt x="1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1" name="Google Shape;1951;g1e814feaf5c_1_4187"/>
            <p:cNvSpPr/>
            <p:nvPr/>
          </p:nvSpPr>
          <p:spPr>
            <a:xfrm>
              <a:off x="4105250" y="3358350"/>
              <a:ext cx="13475" cy="11225"/>
            </a:xfrm>
            <a:custGeom>
              <a:avLst/>
              <a:gdLst/>
              <a:ahLst/>
              <a:cxnLst/>
              <a:rect l="l" t="t" r="r" b="b"/>
              <a:pathLst>
                <a:path w="539" h="449" extrusionOk="0">
                  <a:moveTo>
                    <a:pt x="267" y="1"/>
                  </a:moveTo>
                  <a:cubicBezTo>
                    <a:pt x="182" y="1"/>
                    <a:pt x="104" y="53"/>
                    <a:pt x="70" y="129"/>
                  </a:cubicBezTo>
                  <a:cubicBezTo>
                    <a:pt x="1" y="289"/>
                    <a:pt x="118" y="449"/>
                    <a:pt x="270" y="449"/>
                  </a:cubicBezTo>
                  <a:cubicBezTo>
                    <a:pt x="296" y="449"/>
                    <a:pt x="324" y="444"/>
                    <a:pt x="351" y="433"/>
                  </a:cubicBezTo>
                  <a:cubicBezTo>
                    <a:pt x="538" y="352"/>
                    <a:pt x="538" y="94"/>
                    <a:pt x="363" y="24"/>
                  </a:cubicBezTo>
                  <a:cubicBezTo>
                    <a:pt x="331" y="8"/>
                    <a:pt x="298" y="1"/>
                    <a:pt x="2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2" name="Google Shape;1952;g1e814feaf5c_1_4187"/>
            <p:cNvSpPr/>
            <p:nvPr/>
          </p:nvSpPr>
          <p:spPr>
            <a:xfrm>
              <a:off x="4232050" y="3361175"/>
              <a:ext cx="13025" cy="11050"/>
            </a:xfrm>
            <a:custGeom>
              <a:avLst/>
              <a:gdLst/>
              <a:ahLst/>
              <a:cxnLst/>
              <a:rect l="l" t="t" r="r" b="b"/>
              <a:pathLst>
                <a:path w="521" h="442" extrusionOk="0">
                  <a:moveTo>
                    <a:pt x="273" y="1"/>
                  </a:moveTo>
                  <a:cubicBezTo>
                    <a:pt x="139" y="1"/>
                    <a:pt x="0" y="125"/>
                    <a:pt x="52" y="297"/>
                  </a:cubicBezTo>
                  <a:cubicBezTo>
                    <a:pt x="88" y="387"/>
                    <a:pt x="172" y="442"/>
                    <a:pt x="262" y="442"/>
                  </a:cubicBezTo>
                  <a:cubicBezTo>
                    <a:pt x="289" y="442"/>
                    <a:pt x="317" y="437"/>
                    <a:pt x="345" y="426"/>
                  </a:cubicBezTo>
                  <a:cubicBezTo>
                    <a:pt x="462" y="379"/>
                    <a:pt x="520" y="250"/>
                    <a:pt x="462" y="133"/>
                  </a:cubicBezTo>
                  <a:cubicBezTo>
                    <a:pt x="424" y="40"/>
                    <a:pt x="349" y="1"/>
                    <a:pt x="2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3" name="Google Shape;1953;g1e814feaf5c_1_4187"/>
            <p:cNvSpPr/>
            <p:nvPr/>
          </p:nvSpPr>
          <p:spPr>
            <a:xfrm>
              <a:off x="4322850" y="3273625"/>
              <a:ext cx="13725" cy="11200"/>
            </a:xfrm>
            <a:custGeom>
              <a:avLst/>
              <a:gdLst/>
              <a:ahLst/>
              <a:cxnLst/>
              <a:rect l="l" t="t" r="r" b="b"/>
              <a:pathLst>
                <a:path w="549" h="448" extrusionOk="0">
                  <a:moveTo>
                    <a:pt x="286" y="0"/>
                  </a:moveTo>
                  <a:cubicBezTo>
                    <a:pt x="258" y="0"/>
                    <a:pt x="228" y="7"/>
                    <a:pt x="199" y="20"/>
                  </a:cubicBezTo>
                  <a:cubicBezTo>
                    <a:pt x="12" y="90"/>
                    <a:pt x="0" y="348"/>
                    <a:pt x="188" y="430"/>
                  </a:cubicBezTo>
                  <a:cubicBezTo>
                    <a:pt x="218" y="442"/>
                    <a:pt x="249" y="448"/>
                    <a:pt x="279" y="448"/>
                  </a:cubicBezTo>
                  <a:cubicBezTo>
                    <a:pt x="366" y="448"/>
                    <a:pt x="445" y="400"/>
                    <a:pt x="480" y="313"/>
                  </a:cubicBezTo>
                  <a:cubicBezTo>
                    <a:pt x="548" y="157"/>
                    <a:pt x="429" y="0"/>
                    <a:pt x="28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4" name="Google Shape;1954;g1e814feaf5c_1_4187"/>
            <p:cNvSpPr/>
            <p:nvPr/>
          </p:nvSpPr>
          <p:spPr>
            <a:xfrm>
              <a:off x="4325775" y="3147725"/>
              <a:ext cx="13175" cy="11275"/>
            </a:xfrm>
            <a:custGeom>
              <a:avLst/>
              <a:gdLst/>
              <a:ahLst/>
              <a:cxnLst/>
              <a:rect l="l" t="t" r="r" b="b"/>
              <a:pathLst>
                <a:path w="527" h="451" extrusionOk="0">
                  <a:moveTo>
                    <a:pt x="267" y="1"/>
                  </a:moveTo>
                  <a:cubicBezTo>
                    <a:pt x="185" y="1"/>
                    <a:pt x="105" y="45"/>
                    <a:pt x="71" y="131"/>
                  </a:cubicBezTo>
                  <a:cubicBezTo>
                    <a:pt x="1" y="291"/>
                    <a:pt x="118" y="450"/>
                    <a:pt x="270" y="450"/>
                  </a:cubicBezTo>
                  <a:cubicBezTo>
                    <a:pt x="296" y="450"/>
                    <a:pt x="324" y="445"/>
                    <a:pt x="351" y="435"/>
                  </a:cubicBezTo>
                  <a:cubicBezTo>
                    <a:pt x="468" y="388"/>
                    <a:pt x="527" y="260"/>
                    <a:pt x="480" y="143"/>
                  </a:cubicBezTo>
                  <a:cubicBezTo>
                    <a:pt x="438" y="48"/>
                    <a:pt x="351" y="1"/>
                    <a:pt x="2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5" name="Google Shape;1955;g1e814feaf5c_1_4187"/>
            <p:cNvSpPr/>
            <p:nvPr/>
          </p:nvSpPr>
          <p:spPr>
            <a:xfrm>
              <a:off x="4238050" y="3056875"/>
              <a:ext cx="13175" cy="11100"/>
            </a:xfrm>
            <a:custGeom>
              <a:avLst/>
              <a:gdLst/>
              <a:ahLst/>
              <a:cxnLst/>
              <a:rect l="l" t="t" r="r" b="b"/>
              <a:pathLst>
                <a:path w="527" h="444" extrusionOk="0">
                  <a:moveTo>
                    <a:pt x="266" y="1"/>
                  </a:moveTo>
                  <a:cubicBezTo>
                    <a:pt x="118" y="1"/>
                    <a:pt x="0" y="147"/>
                    <a:pt x="58" y="302"/>
                  </a:cubicBezTo>
                  <a:cubicBezTo>
                    <a:pt x="94" y="397"/>
                    <a:pt x="181" y="444"/>
                    <a:pt x="268" y="444"/>
                  </a:cubicBezTo>
                  <a:cubicBezTo>
                    <a:pt x="353" y="444"/>
                    <a:pt x="439" y="400"/>
                    <a:pt x="479" y="314"/>
                  </a:cubicBezTo>
                  <a:cubicBezTo>
                    <a:pt x="526" y="197"/>
                    <a:pt x="468" y="68"/>
                    <a:pt x="362" y="21"/>
                  </a:cubicBezTo>
                  <a:cubicBezTo>
                    <a:pt x="330" y="7"/>
                    <a:pt x="297" y="1"/>
                    <a:pt x="2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6" name="Google Shape;1956;g1e814feaf5c_1_4187"/>
            <p:cNvSpPr/>
            <p:nvPr/>
          </p:nvSpPr>
          <p:spPr>
            <a:xfrm>
              <a:off x="4111375" y="3054325"/>
              <a:ext cx="13775" cy="11200"/>
            </a:xfrm>
            <a:custGeom>
              <a:avLst/>
              <a:gdLst/>
              <a:ahLst/>
              <a:cxnLst/>
              <a:rect l="l" t="t" r="r" b="b"/>
              <a:pathLst>
                <a:path w="551" h="448" extrusionOk="0">
                  <a:moveTo>
                    <a:pt x="286" y="0"/>
                  </a:moveTo>
                  <a:cubicBezTo>
                    <a:pt x="257" y="0"/>
                    <a:pt x="227" y="6"/>
                    <a:pt x="200" y="18"/>
                  </a:cubicBezTo>
                  <a:cubicBezTo>
                    <a:pt x="13" y="88"/>
                    <a:pt x="1" y="346"/>
                    <a:pt x="188" y="427"/>
                  </a:cubicBezTo>
                  <a:cubicBezTo>
                    <a:pt x="219" y="441"/>
                    <a:pt x="250" y="447"/>
                    <a:pt x="280" y="447"/>
                  </a:cubicBezTo>
                  <a:cubicBezTo>
                    <a:pt x="430" y="447"/>
                    <a:pt x="551" y="291"/>
                    <a:pt x="492" y="135"/>
                  </a:cubicBezTo>
                  <a:cubicBezTo>
                    <a:pt x="458" y="48"/>
                    <a:pt x="371" y="0"/>
                    <a:pt x="28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7" name="Google Shape;1957;g1e814feaf5c_1_4187"/>
            <p:cNvSpPr/>
            <p:nvPr/>
          </p:nvSpPr>
          <p:spPr>
            <a:xfrm>
              <a:off x="4020425" y="3141475"/>
              <a:ext cx="13475" cy="11075"/>
            </a:xfrm>
            <a:custGeom>
              <a:avLst/>
              <a:gdLst/>
              <a:ahLst/>
              <a:cxnLst/>
              <a:rect l="l" t="t" r="r" b="b"/>
              <a:pathLst>
                <a:path w="539" h="443" extrusionOk="0">
                  <a:moveTo>
                    <a:pt x="272" y="0"/>
                  </a:moveTo>
                  <a:cubicBezTo>
                    <a:pt x="185" y="0"/>
                    <a:pt x="105" y="49"/>
                    <a:pt x="71" y="135"/>
                  </a:cubicBezTo>
                  <a:cubicBezTo>
                    <a:pt x="1" y="285"/>
                    <a:pt x="118" y="443"/>
                    <a:pt x="270" y="443"/>
                  </a:cubicBezTo>
                  <a:cubicBezTo>
                    <a:pt x="296" y="443"/>
                    <a:pt x="324" y="438"/>
                    <a:pt x="351" y="428"/>
                  </a:cubicBezTo>
                  <a:cubicBezTo>
                    <a:pt x="539" y="358"/>
                    <a:pt x="539" y="100"/>
                    <a:pt x="363" y="18"/>
                  </a:cubicBezTo>
                  <a:cubicBezTo>
                    <a:pt x="333" y="6"/>
                    <a:pt x="302" y="0"/>
                    <a:pt x="27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8" name="Google Shape;1958;g1e814feaf5c_1_4187"/>
            <p:cNvSpPr/>
            <p:nvPr/>
          </p:nvSpPr>
          <p:spPr>
            <a:xfrm>
              <a:off x="4015875" y="3267275"/>
              <a:ext cx="15100" cy="11625"/>
            </a:xfrm>
            <a:custGeom>
              <a:avLst/>
              <a:gdLst/>
              <a:ahLst/>
              <a:cxnLst/>
              <a:rect l="l" t="t" r="r" b="b"/>
              <a:pathLst>
                <a:path w="604" h="465" extrusionOk="0">
                  <a:moveTo>
                    <a:pt x="347" y="1"/>
                  </a:moveTo>
                  <a:cubicBezTo>
                    <a:pt x="320" y="1"/>
                    <a:pt x="292" y="6"/>
                    <a:pt x="264" y="17"/>
                  </a:cubicBezTo>
                  <a:lnTo>
                    <a:pt x="264" y="29"/>
                  </a:lnTo>
                  <a:cubicBezTo>
                    <a:pt x="0" y="110"/>
                    <a:pt x="98" y="465"/>
                    <a:pt x="320" y="465"/>
                  </a:cubicBezTo>
                  <a:cubicBezTo>
                    <a:pt x="353" y="465"/>
                    <a:pt x="390" y="457"/>
                    <a:pt x="428" y="438"/>
                  </a:cubicBezTo>
                  <a:cubicBezTo>
                    <a:pt x="545" y="391"/>
                    <a:pt x="604" y="263"/>
                    <a:pt x="557" y="146"/>
                  </a:cubicBezTo>
                  <a:cubicBezTo>
                    <a:pt x="521" y="56"/>
                    <a:pt x="437" y="1"/>
                    <a:pt x="34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9" name="Google Shape;1959;g1e814feaf5c_1_4187"/>
            <p:cNvSpPr/>
            <p:nvPr/>
          </p:nvSpPr>
          <p:spPr>
            <a:xfrm>
              <a:off x="4036225" y="3343150"/>
              <a:ext cx="6150" cy="5650"/>
            </a:xfrm>
            <a:custGeom>
              <a:avLst/>
              <a:gdLst/>
              <a:ahLst/>
              <a:cxnLst/>
              <a:rect l="l" t="t" r="r" b="b"/>
              <a:pathLst>
                <a:path w="246" h="226" extrusionOk="0">
                  <a:moveTo>
                    <a:pt x="127" y="0"/>
                  </a:moveTo>
                  <a:cubicBezTo>
                    <a:pt x="100" y="0"/>
                    <a:pt x="70" y="12"/>
                    <a:pt x="47" y="35"/>
                  </a:cubicBezTo>
                  <a:cubicBezTo>
                    <a:pt x="0" y="82"/>
                    <a:pt x="0" y="152"/>
                    <a:pt x="47" y="199"/>
                  </a:cubicBezTo>
                  <a:cubicBezTo>
                    <a:pt x="70" y="217"/>
                    <a:pt x="100" y="225"/>
                    <a:pt x="127" y="225"/>
                  </a:cubicBezTo>
                  <a:cubicBezTo>
                    <a:pt x="155" y="225"/>
                    <a:pt x="182" y="217"/>
                    <a:pt x="199" y="199"/>
                  </a:cubicBezTo>
                  <a:cubicBezTo>
                    <a:pt x="246" y="152"/>
                    <a:pt x="246" y="82"/>
                    <a:pt x="199" y="35"/>
                  </a:cubicBezTo>
                  <a:cubicBezTo>
                    <a:pt x="182" y="12"/>
                    <a:pt x="155" y="0"/>
                    <a:pt x="12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0" name="Google Shape;1960;g1e814feaf5c_1_4187"/>
            <p:cNvSpPr/>
            <p:nvPr/>
          </p:nvSpPr>
          <p:spPr>
            <a:xfrm>
              <a:off x="4171625" y="3402275"/>
              <a:ext cx="6750" cy="5825"/>
            </a:xfrm>
            <a:custGeom>
              <a:avLst/>
              <a:gdLst/>
              <a:ahLst/>
              <a:cxnLst/>
              <a:rect l="l" t="t" r="r" b="b"/>
              <a:pathLst>
                <a:path w="270" h="233" extrusionOk="0">
                  <a:moveTo>
                    <a:pt x="119" y="0"/>
                  </a:moveTo>
                  <a:cubicBezTo>
                    <a:pt x="59" y="0"/>
                    <a:pt x="1" y="45"/>
                    <a:pt x="1" y="115"/>
                  </a:cubicBezTo>
                  <a:cubicBezTo>
                    <a:pt x="1" y="174"/>
                    <a:pt x="48" y="221"/>
                    <a:pt x="118" y="232"/>
                  </a:cubicBezTo>
                  <a:cubicBezTo>
                    <a:pt x="212" y="232"/>
                    <a:pt x="270" y="104"/>
                    <a:pt x="200" y="34"/>
                  </a:cubicBezTo>
                  <a:cubicBezTo>
                    <a:pt x="177" y="11"/>
                    <a:pt x="148" y="0"/>
                    <a:pt x="11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1" name="Google Shape;1961;g1e814feaf5c_1_4187"/>
            <p:cNvSpPr/>
            <p:nvPr/>
          </p:nvSpPr>
          <p:spPr>
            <a:xfrm>
              <a:off x="4307925" y="3349050"/>
              <a:ext cx="7325" cy="5175"/>
            </a:xfrm>
            <a:custGeom>
              <a:avLst/>
              <a:gdLst/>
              <a:ahLst/>
              <a:cxnLst/>
              <a:rect l="l" t="t" r="r" b="b"/>
              <a:pathLst>
                <a:path w="293" h="207" extrusionOk="0">
                  <a:moveTo>
                    <a:pt x="186" y="1"/>
                  </a:moveTo>
                  <a:cubicBezTo>
                    <a:pt x="103" y="1"/>
                    <a:pt x="0" y="121"/>
                    <a:pt x="83" y="185"/>
                  </a:cubicBezTo>
                  <a:cubicBezTo>
                    <a:pt x="102" y="200"/>
                    <a:pt x="124" y="207"/>
                    <a:pt x="144" y="207"/>
                  </a:cubicBezTo>
                  <a:cubicBezTo>
                    <a:pt x="222" y="207"/>
                    <a:pt x="293" y="116"/>
                    <a:pt x="246" y="33"/>
                  </a:cubicBezTo>
                  <a:cubicBezTo>
                    <a:pt x="231" y="10"/>
                    <a:pt x="209" y="1"/>
                    <a:pt x="18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2" name="Google Shape;1962;g1e814feaf5c_1_4187"/>
            <p:cNvSpPr/>
            <p:nvPr/>
          </p:nvSpPr>
          <p:spPr>
            <a:xfrm>
              <a:off x="4368475" y="3214200"/>
              <a:ext cx="6450" cy="5825"/>
            </a:xfrm>
            <a:custGeom>
              <a:avLst/>
              <a:gdLst/>
              <a:ahLst/>
              <a:cxnLst/>
              <a:rect l="l" t="t" r="r" b="b"/>
              <a:pathLst>
                <a:path w="258" h="233" extrusionOk="0">
                  <a:moveTo>
                    <a:pt x="110" y="1"/>
                  </a:moveTo>
                  <a:cubicBezTo>
                    <a:pt x="53" y="1"/>
                    <a:pt x="0" y="45"/>
                    <a:pt x="0" y="116"/>
                  </a:cubicBezTo>
                  <a:cubicBezTo>
                    <a:pt x="0" y="174"/>
                    <a:pt x="47" y="221"/>
                    <a:pt x="106" y="233"/>
                  </a:cubicBezTo>
                  <a:cubicBezTo>
                    <a:pt x="211" y="233"/>
                    <a:pt x="258" y="104"/>
                    <a:pt x="188" y="34"/>
                  </a:cubicBezTo>
                  <a:cubicBezTo>
                    <a:pt x="165" y="11"/>
                    <a:pt x="137" y="1"/>
                    <a:pt x="1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3" name="Google Shape;1963;g1e814feaf5c_1_4187"/>
            <p:cNvSpPr/>
            <p:nvPr/>
          </p:nvSpPr>
          <p:spPr>
            <a:xfrm>
              <a:off x="4314650" y="3077325"/>
              <a:ext cx="5875" cy="5600"/>
            </a:xfrm>
            <a:custGeom>
              <a:avLst/>
              <a:gdLst/>
              <a:ahLst/>
              <a:cxnLst/>
              <a:rect l="l" t="t" r="r" b="b"/>
              <a:pathLst>
                <a:path w="235" h="224" extrusionOk="0">
                  <a:moveTo>
                    <a:pt x="115" y="1"/>
                  </a:moveTo>
                  <a:cubicBezTo>
                    <a:pt x="59" y="1"/>
                    <a:pt x="1" y="45"/>
                    <a:pt x="1" y="116"/>
                  </a:cubicBezTo>
                  <a:cubicBezTo>
                    <a:pt x="1" y="181"/>
                    <a:pt x="63" y="223"/>
                    <a:pt x="121" y="223"/>
                  </a:cubicBezTo>
                  <a:cubicBezTo>
                    <a:pt x="146" y="223"/>
                    <a:pt x="170" y="215"/>
                    <a:pt x="188" y="198"/>
                  </a:cubicBezTo>
                  <a:cubicBezTo>
                    <a:pt x="235" y="151"/>
                    <a:pt x="235" y="81"/>
                    <a:pt x="188" y="34"/>
                  </a:cubicBezTo>
                  <a:cubicBezTo>
                    <a:pt x="169" y="11"/>
                    <a:pt x="142" y="1"/>
                    <a:pt x="11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4" name="Google Shape;1964;g1e814feaf5c_1_4187"/>
            <p:cNvSpPr/>
            <p:nvPr/>
          </p:nvSpPr>
          <p:spPr>
            <a:xfrm>
              <a:off x="4178725" y="3018475"/>
              <a:ext cx="6400" cy="5550"/>
            </a:xfrm>
            <a:custGeom>
              <a:avLst/>
              <a:gdLst/>
              <a:ahLst/>
              <a:cxnLst/>
              <a:rect l="l" t="t" r="r" b="b"/>
              <a:pathLst>
                <a:path w="256" h="222" extrusionOk="0">
                  <a:moveTo>
                    <a:pt x="137" y="1"/>
                  </a:moveTo>
                  <a:cubicBezTo>
                    <a:pt x="41" y="1"/>
                    <a:pt x="1" y="121"/>
                    <a:pt x="68" y="188"/>
                  </a:cubicBezTo>
                  <a:cubicBezTo>
                    <a:pt x="91" y="211"/>
                    <a:pt x="119" y="222"/>
                    <a:pt x="146" y="222"/>
                  </a:cubicBezTo>
                  <a:cubicBezTo>
                    <a:pt x="202" y="222"/>
                    <a:pt x="255" y="177"/>
                    <a:pt x="255" y="107"/>
                  </a:cubicBezTo>
                  <a:cubicBezTo>
                    <a:pt x="255" y="48"/>
                    <a:pt x="208" y="1"/>
                    <a:pt x="150" y="1"/>
                  </a:cubicBezTo>
                  <a:cubicBezTo>
                    <a:pt x="145" y="1"/>
                    <a:pt x="141" y="1"/>
                    <a:pt x="13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5" name="Google Shape;1965;g1e814feaf5c_1_4187"/>
            <p:cNvSpPr/>
            <p:nvPr/>
          </p:nvSpPr>
          <p:spPr>
            <a:xfrm>
              <a:off x="4041775" y="3071725"/>
              <a:ext cx="7050" cy="5725"/>
            </a:xfrm>
            <a:custGeom>
              <a:avLst/>
              <a:gdLst/>
              <a:ahLst/>
              <a:cxnLst/>
              <a:rect l="l" t="t" r="r" b="b"/>
              <a:pathLst>
                <a:path w="282" h="229" extrusionOk="0">
                  <a:moveTo>
                    <a:pt x="129" y="1"/>
                  </a:moveTo>
                  <a:cubicBezTo>
                    <a:pt x="100" y="1"/>
                    <a:pt x="71" y="12"/>
                    <a:pt x="47" y="36"/>
                  </a:cubicBezTo>
                  <a:cubicBezTo>
                    <a:pt x="1" y="82"/>
                    <a:pt x="1" y="153"/>
                    <a:pt x="47" y="188"/>
                  </a:cubicBezTo>
                  <a:cubicBezTo>
                    <a:pt x="73" y="216"/>
                    <a:pt x="102" y="228"/>
                    <a:pt x="129" y="228"/>
                  </a:cubicBezTo>
                  <a:cubicBezTo>
                    <a:pt x="212" y="228"/>
                    <a:pt x="282" y="115"/>
                    <a:pt x="211" y="36"/>
                  </a:cubicBezTo>
                  <a:cubicBezTo>
                    <a:pt x="188" y="12"/>
                    <a:pt x="158" y="1"/>
                    <a:pt x="1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6" name="Google Shape;1966;g1e814feaf5c_1_4187"/>
            <p:cNvSpPr/>
            <p:nvPr/>
          </p:nvSpPr>
          <p:spPr>
            <a:xfrm>
              <a:off x="3981625" y="3206525"/>
              <a:ext cx="8025" cy="5625"/>
            </a:xfrm>
            <a:custGeom>
              <a:avLst/>
              <a:gdLst/>
              <a:ahLst/>
              <a:cxnLst/>
              <a:rect l="l" t="t" r="r" b="b"/>
              <a:pathLst>
                <a:path w="321" h="225" extrusionOk="0">
                  <a:moveTo>
                    <a:pt x="140" y="0"/>
                  </a:moveTo>
                  <a:cubicBezTo>
                    <a:pt x="0" y="0"/>
                    <a:pt x="3" y="224"/>
                    <a:pt x="150" y="224"/>
                  </a:cubicBezTo>
                  <a:cubicBezTo>
                    <a:pt x="153" y="224"/>
                    <a:pt x="157" y="224"/>
                    <a:pt x="160" y="224"/>
                  </a:cubicBezTo>
                  <a:cubicBezTo>
                    <a:pt x="164" y="224"/>
                    <a:pt x="168" y="224"/>
                    <a:pt x="171" y="224"/>
                  </a:cubicBezTo>
                  <a:cubicBezTo>
                    <a:pt x="317" y="224"/>
                    <a:pt x="320" y="0"/>
                    <a:pt x="181" y="0"/>
                  </a:cubicBezTo>
                  <a:cubicBezTo>
                    <a:pt x="174" y="0"/>
                    <a:pt x="167" y="1"/>
                    <a:pt x="160" y="2"/>
                  </a:cubicBezTo>
                  <a:cubicBezTo>
                    <a:pt x="153" y="1"/>
                    <a:pt x="146" y="0"/>
                    <a:pt x="14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7" name="Google Shape;1967;g1e814feaf5c_1_4187"/>
            <p:cNvSpPr/>
            <p:nvPr/>
          </p:nvSpPr>
          <p:spPr>
            <a:xfrm>
              <a:off x="6443300" y="3861700"/>
              <a:ext cx="22550" cy="20275"/>
            </a:xfrm>
            <a:custGeom>
              <a:avLst/>
              <a:gdLst/>
              <a:ahLst/>
              <a:cxnLst/>
              <a:rect l="l" t="t" r="r" b="b"/>
              <a:pathLst>
                <a:path w="902" h="811" extrusionOk="0">
                  <a:moveTo>
                    <a:pt x="444" y="0"/>
                  </a:moveTo>
                  <a:cubicBezTo>
                    <a:pt x="344" y="0"/>
                    <a:pt x="243" y="39"/>
                    <a:pt x="164" y="118"/>
                  </a:cubicBezTo>
                  <a:cubicBezTo>
                    <a:pt x="1" y="270"/>
                    <a:pt x="1" y="527"/>
                    <a:pt x="153" y="691"/>
                  </a:cubicBezTo>
                  <a:cubicBezTo>
                    <a:pt x="232" y="770"/>
                    <a:pt x="339" y="811"/>
                    <a:pt x="447" y="811"/>
                  </a:cubicBezTo>
                  <a:cubicBezTo>
                    <a:pt x="547" y="811"/>
                    <a:pt x="647" y="776"/>
                    <a:pt x="726" y="703"/>
                  </a:cubicBezTo>
                  <a:cubicBezTo>
                    <a:pt x="890" y="539"/>
                    <a:pt x="901" y="281"/>
                    <a:pt x="738" y="129"/>
                  </a:cubicBezTo>
                  <a:cubicBezTo>
                    <a:pt x="659" y="44"/>
                    <a:pt x="552" y="0"/>
                    <a:pt x="4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8" name="Google Shape;1968;g1e814feaf5c_1_4187"/>
            <p:cNvSpPr/>
            <p:nvPr/>
          </p:nvSpPr>
          <p:spPr>
            <a:xfrm>
              <a:off x="6482200" y="3862575"/>
              <a:ext cx="22550" cy="20275"/>
            </a:xfrm>
            <a:custGeom>
              <a:avLst/>
              <a:gdLst/>
              <a:ahLst/>
              <a:cxnLst/>
              <a:rect l="l" t="t" r="r" b="b"/>
              <a:pathLst>
                <a:path w="902" h="811" extrusionOk="0">
                  <a:moveTo>
                    <a:pt x="447" y="1"/>
                  </a:moveTo>
                  <a:cubicBezTo>
                    <a:pt x="347" y="1"/>
                    <a:pt x="249" y="39"/>
                    <a:pt x="176" y="118"/>
                  </a:cubicBezTo>
                  <a:cubicBezTo>
                    <a:pt x="12" y="270"/>
                    <a:pt x="1" y="527"/>
                    <a:pt x="164" y="691"/>
                  </a:cubicBezTo>
                  <a:cubicBezTo>
                    <a:pt x="243" y="770"/>
                    <a:pt x="351" y="811"/>
                    <a:pt x="459" y="811"/>
                  </a:cubicBezTo>
                  <a:cubicBezTo>
                    <a:pt x="559" y="811"/>
                    <a:pt x="659" y="776"/>
                    <a:pt x="738" y="703"/>
                  </a:cubicBezTo>
                  <a:cubicBezTo>
                    <a:pt x="901" y="539"/>
                    <a:pt x="901" y="281"/>
                    <a:pt x="749" y="129"/>
                  </a:cubicBezTo>
                  <a:cubicBezTo>
                    <a:pt x="665" y="45"/>
                    <a:pt x="555" y="1"/>
                    <a:pt x="44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9" name="Google Shape;1969;g1e814feaf5c_1_4187"/>
            <p:cNvSpPr/>
            <p:nvPr/>
          </p:nvSpPr>
          <p:spPr>
            <a:xfrm>
              <a:off x="6484050" y="3823775"/>
              <a:ext cx="21575" cy="20275"/>
            </a:xfrm>
            <a:custGeom>
              <a:avLst/>
              <a:gdLst/>
              <a:ahLst/>
              <a:cxnLst/>
              <a:rect l="l" t="t" r="r" b="b"/>
              <a:pathLst>
                <a:path w="863" h="811" extrusionOk="0">
                  <a:moveTo>
                    <a:pt x="409" y="0"/>
                  </a:moveTo>
                  <a:cubicBezTo>
                    <a:pt x="205" y="0"/>
                    <a:pt x="9" y="153"/>
                    <a:pt x="9" y="394"/>
                  </a:cubicBezTo>
                  <a:cubicBezTo>
                    <a:pt x="0" y="644"/>
                    <a:pt x="202" y="810"/>
                    <a:pt x="413" y="810"/>
                  </a:cubicBezTo>
                  <a:cubicBezTo>
                    <a:pt x="509" y="810"/>
                    <a:pt x="607" y="776"/>
                    <a:pt x="687" y="699"/>
                  </a:cubicBezTo>
                  <a:cubicBezTo>
                    <a:pt x="851" y="547"/>
                    <a:pt x="863" y="289"/>
                    <a:pt x="699" y="125"/>
                  </a:cubicBezTo>
                  <a:cubicBezTo>
                    <a:pt x="616" y="39"/>
                    <a:pt x="512" y="0"/>
                    <a:pt x="40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0" name="Google Shape;1970;g1e814feaf5c_1_4187"/>
            <p:cNvSpPr/>
            <p:nvPr/>
          </p:nvSpPr>
          <p:spPr>
            <a:xfrm>
              <a:off x="6444175" y="3823025"/>
              <a:ext cx="22250" cy="20275"/>
            </a:xfrm>
            <a:custGeom>
              <a:avLst/>
              <a:gdLst/>
              <a:ahLst/>
              <a:cxnLst/>
              <a:rect l="l" t="t" r="r" b="b"/>
              <a:pathLst>
                <a:path w="890" h="811" extrusionOk="0">
                  <a:moveTo>
                    <a:pt x="444" y="0"/>
                  </a:moveTo>
                  <a:cubicBezTo>
                    <a:pt x="344" y="0"/>
                    <a:pt x="243" y="35"/>
                    <a:pt x="165" y="109"/>
                  </a:cubicBezTo>
                  <a:cubicBezTo>
                    <a:pt x="1" y="272"/>
                    <a:pt x="1" y="530"/>
                    <a:pt x="153" y="682"/>
                  </a:cubicBezTo>
                  <a:cubicBezTo>
                    <a:pt x="232" y="767"/>
                    <a:pt x="339" y="811"/>
                    <a:pt x="446" y="811"/>
                  </a:cubicBezTo>
                  <a:cubicBezTo>
                    <a:pt x="546" y="811"/>
                    <a:pt x="647" y="773"/>
                    <a:pt x="726" y="694"/>
                  </a:cubicBezTo>
                  <a:cubicBezTo>
                    <a:pt x="890" y="541"/>
                    <a:pt x="890" y="284"/>
                    <a:pt x="738" y="120"/>
                  </a:cubicBezTo>
                  <a:cubicBezTo>
                    <a:pt x="659" y="41"/>
                    <a:pt x="551" y="0"/>
                    <a:pt x="4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1" name="Google Shape;1971;g1e814feaf5c_1_4187"/>
            <p:cNvSpPr/>
            <p:nvPr/>
          </p:nvSpPr>
          <p:spPr>
            <a:xfrm>
              <a:off x="6438675" y="3892100"/>
              <a:ext cx="27175" cy="22275"/>
            </a:xfrm>
            <a:custGeom>
              <a:avLst/>
              <a:gdLst/>
              <a:ahLst/>
              <a:cxnLst/>
              <a:rect l="l" t="t" r="r" b="b"/>
              <a:pathLst>
                <a:path w="1087" h="891" extrusionOk="0">
                  <a:moveTo>
                    <a:pt x="541" y="1"/>
                  </a:moveTo>
                  <a:cubicBezTo>
                    <a:pt x="368" y="1"/>
                    <a:pt x="208" y="97"/>
                    <a:pt x="139" y="270"/>
                  </a:cubicBezTo>
                  <a:cubicBezTo>
                    <a:pt x="1" y="576"/>
                    <a:pt x="237" y="890"/>
                    <a:pt x="532" y="890"/>
                  </a:cubicBezTo>
                  <a:cubicBezTo>
                    <a:pt x="587" y="890"/>
                    <a:pt x="643" y="879"/>
                    <a:pt x="700" y="855"/>
                  </a:cubicBezTo>
                  <a:cubicBezTo>
                    <a:pt x="1075" y="715"/>
                    <a:pt x="1086" y="188"/>
                    <a:pt x="724" y="36"/>
                  </a:cubicBezTo>
                  <a:cubicBezTo>
                    <a:pt x="663" y="12"/>
                    <a:pt x="601" y="1"/>
                    <a:pt x="54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2" name="Google Shape;1972;g1e814feaf5c_1_4187"/>
            <p:cNvSpPr/>
            <p:nvPr/>
          </p:nvSpPr>
          <p:spPr>
            <a:xfrm>
              <a:off x="6481050" y="3892875"/>
              <a:ext cx="26925" cy="22350"/>
            </a:xfrm>
            <a:custGeom>
              <a:avLst/>
              <a:gdLst/>
              <a:ahLst/>
              <a:cxnLst/>
              <a:rect l="l" t="t" r="r" b="b"/>
              <a:pathLst>
                <a:path w="1077" h="894" extrusionOk="0">
                  <a:moveTo>
                    <a:pt x="530" y="0"/>
                  </a:moveTo>
                  <a:cubicBezTo>
                    <a:pt x="239" y="0"/>
                    <a:pt x="0" y="303"/>
                    <a:pt x="117" y="614"/>
                  </a:cubicBezTo>
                  <a:cubicBezTo>
                    <a:pt x="187" y="790"/>
                    <a:pt x="351" y="893"/>
                    <a:pt x="528" y="893"/>
                  </a:cubicBezTo>
                  <a:cubicBezTo>
                    <a:pt x="585" y="893"/>
                    <a:pt x="644" y="882"/>
                    <a:pt x="702" y="859"/>
                  </a:cubicBezTo>
                  <a:cubicBezTo>
                    <a:pt x="1064" y="719"/>
                    <a:pt x="1076" y="193"/>
                    <a:pt x="713" y="40"/>
                  </a:cubicBezTo>
                  <a:cubicBezTo>
                    <a:pt x="652" y="13"/>
                    <a:pt x="590" y="0"/>
                    <a:pt x="53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3" name="Google Shape;1973;g1e814feaf5c_1_4187"/>
            <p:cNvSpPr/>
            <p:nvPr/>
          </p:nvSpPr>
          <p:spPr>
            <a:xfrm>
              <a:off x="6511150" y="3863750"/>
              <a:ext cx="27175" cy="22275"/>
            </a:xfrm>
            <a:custGeom>
              <a:avLst/>
              <a:gdLst/>
              <a:ahLst/>
              <a:cxnLst/>
              <a:rect l="l" t="t" r="r" b="b"/>
              <a:pathLst>
                <a:path w="1087" h="891" extrusionOk="0">
                  <a:moveTo>
                    <a:pt x="555" y="1"/>
                  </a:moveTo>
                  <a:cubicBezTo>
                    <a:pt x="501" y="1"/>
                    <a:pt x="444" y="12"/>
                    <a:pt x="387" y="36"/>
                  </a:cubicBezTo>
                  <a:cubicBezTo>
                    <a:pt x="13" y="176"/>
                    <a:pt x="1" y="702"/>
                    <a:pt x="364" y="855"/>
                  </a:cubicBezTo>
                  <a:cubicBezTo>
                    <a:pt x="425" y="879"/>
                    <a:pt x="487" y="891"/>
                    <a:pt x="548" y="891"/>
                  </a:cubicBezTo>
                  <a:cubicBezTo>
                    <a:pt x="721" y="891"/>
                    <a:pt x="879" y="797"/>
                    <a:pt x="948" y="632"/>
                  </a:cubicBezTo>
                  <a:cubicBezTo>
                    <a:pt x="1087" y="317"/>
                    <a:pt x="850" y="1"/>
                    <a:pt x="55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4" name="Google Shape;1974;g1e814feaf5c_1_4187"/>
            <p:cNvSpPr/>
            <p:nvPr/>
          </p:nvSpPr>
          <p:spPr>
            <a:xfrm>
              <a:off x="6512075" y="3821750"/>
              <a:ext cx="26300" cy="22400"/>
            </a:xfrm>
            <a:custGeom>
              <a:avLst/>
              <a:gdLst/>
              <a:ahLst/>
              <a:cxnLst/>
              <a:rect l="l" t="t" r="r" b="b"/>
              <a:pathLst>
                <a:path w="1052" h="896" extrusionOk="0">
                  <a:moveTo>
                    <a:pt x="546" y="0"/>
                  </a:moveTo>
                  <a:cubicBezTo>
                    <a:pt x="383" y="0"/>
                    <a:pt x="219" y="88"/>
                    <a:pt x="139" y="265"/>
                  </a:cubicBezTo>
                  <a:cubicBezTo>
                    <a:pt x="1" y="572"/>
                    <a:pt x="239" y="896"/>
                    <a:pt x="543" y="896"/>
                  </a:cubicBezTo>
                  <a:cubicBezTo>
                    <a:pt x="598" y="896"/>
                    <a:pt x="655" y="885"/>
                    <a:pt x="713" y="862"/>
                  </a:cubicBezTo>
                  <a:cubicBezTo>
                    <a:pt x="935" y="780"/>
                    <a:pt x="1052" y="522"/>
                    <a:pt x="958" y="288"/>
                  </a:cubicBezTo>
                  <a:cubicBezTo>
                    <a:pt x="886" y="97"/>
                    <a:pt x="716" y="0"/>
                    <a:pt x="54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5" name="Google Shape;1975;g1e814feaf5c_1_4187"/>
            <p:cNvSpPr/>
            <p:nvPr/>
          </p:nvSpPr>
          <p:spPr>
            <a:xfrm>
              <a:off x="6483100" y="3791675"/>
              <a:ext cx="26325" cy="22275"/>
            </a:xfrm>
            <a:custGeom>
              <a:avLst/>
              <a:gdLst/>
              <a:ahLst/>
              <a:cxnLst/>
              <a:rect l="l" t="t" r="r" b="b"/>
              <a:pathLst>
                <a:path w="1053" h="891" extrusionOk="0">
                  <a:moveTo>
                    <a:pt x="530" y="0"/>
                  </a:moveTo>
                  <a:cubicBezTo>
                    <a:pt x="238" y="0"/>
                    <a:pt x="0" y="301"/>
                    <a:pt x="117" y="602"/>
                  </a:cubicBezTo>
                  <a:cubicBezTo>
                    <a:pt x="195" y="794"/>
                    <a:pt x="367" y="890"/>
                    <a:pt x="540" y="890"/>
                  </a:cubicBezTo>
                  <a:cubicBezTo>
                    <a:pt x="704" y="890"/>
                    <a:pt x="867" y="803"/>
                    <a:pt x="947" y="626"/>
                  </a:cubicBezTo>
                  <a:cubicBezTo>
                    <a:pt x="1053" y="392"/>
                    <a:pt x="947" y="134"/>
                    <a:pt x="713" y="41"/>
                  </a:cubicBezTo>
                  <a:cubicBezTo>
                    <a:pt x="652" y="13"/>
                    <a:pt x="590" y="0"/>
                    <a:pt x="53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6" name="Google Shape;1976;g1e814feaf5c_1_4187"/>
            <p:cNvSpPr/>
            <p:nvPr/>
          </p:nvSpPr>
          <p:spPr>
            <a:xfrm>
              <a:off x="6440950" y="3790850"/>
              <a:ext cx="26350" cy="22200"/>
            </a:xfrm>
            <a:custGeom>
              <a:avLst/>
              <a:gdLst/>
              <a:ahLst/>
              <a:cxnLst/>
              <a:rect l="l" t="t" r="r" b="b"/>
              <a:pathLst>
                <a:path w="1054" h="888" extrusionOk="0">
                  <a:moveTo>
                    <a:pt x="548" y="1"/>
                  </a:moveTo>
                  <a:cubicBezTo>
                    <a:pt x="381" y="1"/>
                    <a:pt x="212" y="91"/>
                    <a:pt x="130" y="273"/>
                  </a:cubicBezTo>
                  <a:cubicBezTo>
                    <a:pt x="0" y="572"/>
                    <a:pt x="236" y="888"/>
                    <a:pt x="540" y="888"/>
                  </a:cubicBezTo>
                  <a:cubicBezTo>
                    <a:pt x="593" y="888"/>
                    <a:pt x="648" y="878"/>
                    <a:pt x="703" y="857"/>
                  </a:cubicBezTo>
                  <a:cubicBezTo>
                    <a:pt x="937" y="776"/>
                    <a:pt x="1054" y="506"/>
                    <a:pt x="949" y="273"/>
                  </a:cubicBezTo>
                  <a:cubicBezTo>
                    <a:pt x="879" y="91"/>
                    <a:pt x="715" y="1"/>
                    <a:pt x="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7" name="Google Shape;1977;g1e814feaf5c_1_4187"/>
            <p:cNvSpPr/>
            <p:nvPr/>
          </p:nvSpPr>
          <p:spPr>
            <a:xfrm>
              <a:off x="6410275" y="3819725"/>
              <a:ext cx="27200" cy="22275"/>
            </a:xfrm>
            <a:custGeom>
              <a:avLst/>
              <a:gdLst/>
              <a:ahLst/>
              <a:cxnLst/>
              <a:rect l="l" t="t" r="r" b="b"/>
              <a:pathLst>
                <a:path w="1088" h="891" extrusionOk="0">
                  <a:moveTo>
                    <a:pt x="542" y="1"/>
                  </a:moveTo>
                  <a:cubicBezTo>
                    <a:pt x="372" y="1"/>
                    <a:pt x="209" y="101"/>
                    <a:pt x="140" y="264"/>
                  </a:cubicBezTo>
                  <a:cubicBezTo>
                    <a:pt x="0" y="573"/>
                    <a:pt x="243" y="891"/>
                    <a:pt x="550" y="891"/>
                  </a:cubicBezTo>
                  <a:cubicBezTo>
                    <a:pt x="603" y="891"/>
                    <a:pt x="658" y="881"/>
                    <a:pt x="713" y="861"/>
                  </a:cubicBezTo>
                  <a:cubicBezTo>
                    <a:pt x="1076" y="720"/>
                    <a:pt x="1088" y="194"/>
                    <a:pt x="725" y="42"/>
                  </a:cubicBezTo>
                  <a:cubicBezTo>
                    <a:pt x="666" y="14"/>
                    <a:pt x="604" y="1"/>
                    <a:pt x="5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8" name="Google Shape;1978;g1e814feaf5c_1_4187"/>
            <p:cNvSpPr/>
            <p:nvPr/>
          </p:nvSpPr>
          <p:spPr>
            <a:xfrm>
              <a:off x="6410550" y="3861700"/>
              <a:ext cx="26050" cy="22450"/>
            </a:xfrm>
            <a:custGeom>
              <a:avLst/>
              <a:gdLst/>
              <a:ahLst/>
              <a:cxnLst/>
              <a:rect l="l" t="t" r="r" b="b"/>
              <a:pathLst>
                <a:path w="1042" h="898" extrusionOk="0">
                  <a:moveTo>
                    <a:pt x="508" y="1"/>
                  </a:moveTo>
                  <a:cubicBezTo>
                    <a:pt x="453" y="1"/>
                    <a:pt x="396" y="12"/>
                    <a:pt x="340" y="36"/>
                  </a:cubicBezTo>
                  <a:cubicBezTo>
                    <a:pt x="106" y="118"/>
                    <a:pt x="0" y="387"/>
                    <a:pt x="82" y="609"/>
                  </a:cubicBezTo>
                  <a:cubicBezTo>
                    <a:pt x="154" y="801"/>
                    <a:pt x="327" y="897"/>
                    <a:pt x="501" y="897"/>
                  </a:cubicBezTo>
                  <a:cubicBezTo>
                    <a:pt x="667" y="897"/>
                    <a:pt x="833" y="809"/>
                    <a:pt x="913" y="632"/>
                  </a:cubicBezTo>
                  <a:cubicBezTo>
                    <a:pt x="1041" y="317"/>
                    <a:pt x="803" y="1"/>
                    <a:pt x="50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9" name="Google Shape;1979;g1e814feaf5c_1_4187"/>
            <p:cNvSpPr/>
            <p:nvPr/>
          </p:nvSpPr>
          <p:spPr>
            <a:xfrm>
              <a:off x="6408800" y="3904325"/>
              <a:ext cx="12300" cy="11225"/>
            </a:xfrm>
            <a:custGeom>
              <a:avLst/>
              <a:gdLst/>
              <a:ahLst/>
              <a:cxnLst/>
              <a:rect l="l" t="t" r="r" b="b"/>
              <a:pathLst>
                <a:path w="492" h="449" extrusionOk="0">
                  <a:moveTo>
                    <a:pt x="244" y="1"/>
                  </a:moveTo>
                  <a:cubicBezTo>
                    <a:pt x="187" y="1"/>
                    <a:pt x="129" y="21"/>
                    <a:pt x="82" y="62"/>
                  </a:cubicBezTo>
                  <a:cubicBezTo>
                    <a:pt x="0" y="156"/>
                    <a:pt x="0" y="296"/>
                    <a:pt x="82" y="378"/>
                  </a:cubicBezTo>
                  <a:cubicBezTo>
                    <a:pt x="129" y="425"/>
                    <a:pt x="187" y="448"/>
                    <a:pt x="244" y="448"/>
                  </a:cubicBezTo>
                  <a:cubicBezTo>
                    <a:pt x="301" y="448"/>
                    <a:pt x="357" y="425"/>
                    <a:pt x="398" y="378"/>
                  </a:cubicBezTo>
                  <a:cubicBezTo>
                    <a:pt x="492" y="296"/>
                    <a:pt x="492" y="156"/>
                    <a:pt x="398" y="62"/>
                  </a:cubicBezTo>
                  <a:cubicBezTo>
                    <a:pt x="357" y="21"/>
                    <a:pt x="301" y="1"/>
                    <a:pt x="24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0" name="Google Shape;1980;g1e814feaf5c_1_4187"/>
            <p:cNvSpPr/>
            <p:nvPr/>
          </p:nvSpPr>
          <p:spPr>
            <a:xfrm>
              <a:off x="6467000" y="3929675"/>
              <a:ext cx="11425" cy="11050"/>
            </a:xfrm>
            <a:custGeom>
              <a:avLst/>
              <a:gdLst/>
              <a:ahLst/>
              <a:cxnLst/>
              <a:rect l="l" t="t" r="r" b="b"/>
              <a:pathLst>
                <a:path w="457" h="442" extrusionOk="0">
                  <a:moveTo>
                    <a:pt x="229" y="0"/>
                  </a:moveTo>
                  <a:cubicBezTo>
                    <a:pt x="118" y="0"/>
                    <a:pt x="6" y="73"/>
                    <a:pt x="0" y="218"/>
                  </a:cubicBezTo>
                  <a:cubicBezTo>
                    <a:pt x="0" y="347"/>
                    <a:pt x="94" y="440"/>
                    <a:pt x="223" y="440"/>
                  </a:cubicBezTo>
                  <a:cubicBezTo>
                    <a:pt x="229" y="441"/>
                    <a:pt x="236" y="441"/>
                    <a:pt x="242" y="441"/>
                  </a:cubicBezTo>
                  <a:cubicBezTo>
                    <a:pt x="361" y="441"/>
                    <a:pt x="445" y="341"/>
                    <a:pt x="457" y="230"/>
                  </a:cubicBezTo>
                  <a:cubicBezTo>
                    <a:pt x="457" y="76"/>
                    <a:pt x="343" y="0"/>
                    <a:pt x="22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1" name="Google Shape;1981;g1e814feaf5c_1_4187"/>
            <p:cNvSpPr/>
            <p:nvPr/>
          </p:nvSpPr>
          <p:spPr>
            <a:xfrm>
              <a:off x="6525500" y="3906675"/>
              <a:ext cx="13575" cy="10975"/>
            </a:xfrm>
            <a:custGeom>
              <a:avLst/>
              <a:gdLst/>
              <a:ahLst/>
              <a:cxnLst/>
              <a:rect l="l" t="t" r="r" b="b"/>
              <a:pathLst>
                <a:path w="543" h="439" extrusionOk="0">
                  <a:moveTo>
                    <a:pt x="244" y="0"/>
                  </a:moveTo>
                  <a:cubicBezTo>
                    <a:pt x="187" y="0"/>
                    <a:pt x="129" y="21"/>
                    <a:pt x="82" y="62"/>
                  </a:cubicBezTo>
                  <a:cubicBezTo>
                    <a:pt x="0" y="155"/>
                    <a:pt x="0" y="296"/>
                    <a:pt x="82" y="378"/>
                  </a:cubicBezTo>
                  <a:cubicBezTo>
                    <a:pt x="128" y="421"/>
                    <a:pt x="179" y="439"/>
                    <a:pt x="228" y="439"/>
                  </a:cubicBezTo>
                  <a:cubicBezTo>
                    <a:pt x="395" y="439"/>
                    <a:pt x="542" y="233"/>
                    <a:pt x="398" y="62"/>
                  </a:cubicBezTo>
                  <a:cubicBezTo>
                    <a:pt x="357" y="21"/>
                    <a:pt x="301" y="0"/>
                    <a:pt x="2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2" name="Google Shape;1982;g1e814feaf5c_1_4187"/>
            <p:cNvSpPr/>
            <p:nvPr/>
          </p:nvSpPr>
          <p:spPr>
            <a:xfrm>
              <a:off x="6549475" y="3848975"/>
              <a:ext cx="13175" cy="11300"/>
            </a:xfrm>
            <a:custGeom>
              <a:avLst/>
              <a:gdLst/>
              <a:ahLst/>
              <a:cxnLst/>
              <a:rect l="l" t="t" r="r" b="b"/>
              <a:pathLst>
                <a:path w="527" h="452" extrusionOk="0">
                  <a:moveTo>
                    <a:pt x="300" y="1"/>
                  </a:moveTo>
                  <a:cubicBezTo>
                    <a:pt x="245" y="1"/>
                    <a:pt x="189" y="21"/>
                    <a:pt x="141" y="65"/>
                  </a:cubicBezTo>
                  <a:cubicBezTo>
                    <a:pt x="0" y="205"/>
                    <a:pt x="94" y="451"/>
                    <a:pt x="293" y="451"/>
                  </a:cubicBezTo>
                  <a:cubicBezTo>
                    <a:pt x="422" y="451"/>
                    <a:pt x="527" y="358"/>
                    <a:pt x="527" y="229"/>
                  </a:cubicBezTo>
                  <a:cubicBezTo>
                    <a:pt x="527" y="93"/>
                    <a:pt x="418" y="1"/>
                    <a:pt x="30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3" name="Google Shape;1983;g1e814feaf5c_1_4187"/>
            <p:cNvSpPr/>
            <p:nvPr/>
          </p:nvSpPr>
          <p:spPr>
            <a:xfrm>
              <a:off x="6528425" y="3790425"/>
              <a:ext cx="11725" cy="11250"/>
            </a:xfrm>
            <a:custGeom>
              <a:avLst/>
              <a:gdLst/>
              <a:ahLst/>
              <a:cxnLst/>
              <a:rect l="l" t="t" r="r" b="b"/>
              <a:pathLst>
                <a:path w="469" h="450" extrusionOk="0">
                  <a:moveTo>
                    <a:pt x="217" y="0"/>
                  </a:moveTo>
                  <a:cubicBezTo>
                    <a:pt x="105" y="0"/>
                    <a:pt x="0" y="86"/>
                    <a:pt x="0" y="219"/>
                  </a:cubicBezTo>
                  <a:cubicBezTo>
                    <a:pt x="0" y="361"/>
                    <a:pt x="106" y="450"/>
                    <a:pt x="218" y="450"/>
                  </a:cubicBezTo>
                  <a:cubicBezTo>
                    <a:pt x="273" y="450"/>
                    <a:pt x="329" y="429"/>
                    <a:pt x="374" y="383"/>
                  </a:cubicBezTo>
                  <a:cubicBezTo>
                    <a:pt x="468" y="290"/>
                    <a:pt x="468" y="149"/>
                    <a:pt x="374" y="67"/>
                  </a:cubicBezTo>
                  <a:cubicBezTo>
                    <a:pt x="328" y="21"/>
                    <a:pt x="272" y="0"/>
                    <a:pt x="21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4" name="Google Shape;1984;g1e814feaf5c_1_4187"/>
            <p:cNvSpPr/>
            <p:nvPr/>
          </p:nvSpPr>
          <p:spPr>
            <a:xfrm>
              <a:off x="6468550" y="3765175"/>
              <a:ext cx="13100" cy="11075"/>
            </a:xfrm>
            <a:custGeom>
              <a:avLst/>
              <a:gdLst/>
              <a:ahLst/>
              <a:cxnLst/>
              <a:rect l="l" t="t" r="r" b="b"/>
              <a:pathLst>
                <a:path w="524" h="443" extrusionOk="0">
                  <a:moveTo>
                    <a:pt x="287" y="1"/>
                  </a:moveTo>
                  <a:cubicBezTo>
                    <a:pt x="97" y="1"/>
                    <a:pt x="0" y="238"/>
                    <a:pt x="137" y="375"/>
                  </a:cubicBezTo>
                  <a:cubicBezTo>
                    <a:pt x="183" y="422"/>
                    <a:pt x="241" y="442"/>
                    <a:pt x="298" y="442"/>
                  </a:cubicBezTo>
                  <a:cubicBezTo>
                    <a:pt x="413" y="442"/>
                    <a:pt x="523" y="356"/>
                    <a:pt x="523" y="223"/>
                  </a:cubicBezTo>
                  <a:cubicBezTo>
                    <a:pt x="523" y="106"/>
                    <a:pt x="430" y="1"/>
                    <a:pt x="301" y="1"/>
                  </a:cubicBezTo>
                  <a:cubicBezTo>
                    <a:pt x="296" y="1"/>
                    <a:pt x="292" y="1"/>
                    <a:pt x="28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5" name="Google Shape;1985;g1e814feaf5c_1_4187"/>
            <p:cNvSpPr/>
            <p:nvPr/>
          </p:nvSpPr>
          <p:spPr>
            <a:xfrm>
              <a:off x="6409675" y="3788000"/>
              <a:ext cx="14925" cy="11125"/>
            </a:xfrm>
            <a:custGeom>
              <a:avLst/>
              <a:gdLst/>
              <a:ahLst/>
              <a:cxnLst/>
              <a:rect l="l" t="t" r="r" b="b"/>
              <a:pathLst>
                <a:path w="597" h="445" extrusionOk="0">
                  <a:moveTo>
                    <a:pt x="303" y="0"/>
                  </a:moveTo>
                  <a:cubicBezTo>
                    <a:pt x="246" y="0"/>
                    <a:pt x="187" y="24"/>
                    <a:pt x="141" y="71"/>
                  </a:cubicBezTo>
                  <a:cubicBezTo>
                    <a:pt x="0" y="211"/>
                    <a:pt x="106" y="445"/>
                    <a:pt x="304" y="445"/>
                  </a:cubicBezTo>
                  <a:cubicBezTo>
                    <a:pt x="503" y="445"/>
                    <a:pt x="597" y="211"/>
                    <a:pt x="457" y="71"/>
                  </a:cubicBezTo>
                  <a:cubicBezTo>
                    <a:pt x="416" y="24"/>
                    <a:pt x="360" y="0"/>
                    <a:pt x="3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6" name="Google Shape;1986;g1e814feaf5c_1_4187"/>
            <p:cNvSpPr/>
            <p:nvPr/>
          </p:nvSpPr>
          <p:spPr>
            <a:xfrm>
              <a:off x="6384225" y="3845625"/>
              <a:ext cx="13175" cy="11350"/>
            </a:xfrm>
            <a:custGeom>
              <a:avLst/>
              <a:gdLst/>
              <a:ahLst/>
              <a:cxnLst/>
              <a:rect l="l" t="t" r="r" b="b"/>
              <a:pathLst>
                <a:path w="527" h="454" extrusionOk="0">
                  <a:moveTo>
                    <a:pt x="305" y="0"/>
                  </a:moveTo>
                  <a:cubicBezTo>
                    <a:pt x="106" y="0"/>
                    <a:pt x="0" y="234"/>
                    <a:pt x="141" y="386"/>
                  </a:cubicBezTo>
                  <a:cubicBezTo>
                    <a:pt x="187" y="433"/>
                    <a:pt x="245" y="453"/>
                    <a:pt x="302" y="453"/>
                  </a:cubicBezTo>
                  <a:cubicBezTo>
                    <a:pt x="417" y="453"/>
                    <a:pt x="527" y="367"/>
                    <a:pt x="527" y="234"/>
                  </a:cubicBezTo>
                  <a:cubicBezTo>
                    <a:pt x="527" y="105"/>
                    <a:pt x="433" y="0"/>
                    <a:pt x="30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7" name="Google Shape;1987;g1e814feaf5c_1_4187"/>
            <p:cNvSpPr/>
            <p:nvPr/>
          </p:nvSpPr>
          <p:spPr>
            <a:xfrm>
              <a:off x="6420500" y="3944900"/>
              <a:ext cx="19775" cy="16975"/>
            </a:xfrm>
            <a:custGeom>
              <a:avLst/>
              <a:gdLst/>
              <a:ahLst/>
              <a:cxnLst/>
              <a:rect l="l" t="t" r="r" b="b"/>
              <a:pathLst>
                <a:path w="791" h="679" extrusionOk="0">
                  <a:moveTo>
                    <a:pt x="384" y="1"/>
                  </a:moveTo>
                  <a:cubicBezTo>
                    <a:pt x="261" y="1"/>
                    <a:pt x="139" y="68"/>
                    <a:pt x="82" y="206"/>
                  </a:cubicBezTo>
                  <a:cubicBezTo>
                    <a:pt x="0" y="381"/>
                    <a:pt x="82" y="568"/>
                    <a:pt x="246" y="650"/>
                  </a:cubicBezTo>
                  <a:cubicBezTo>
                    <a:pt x="292" y="670"/>
                    <a:pt x="338" y="678"/>
                    <a:pt x="383" y="678"/>
                  </a:cubicBezTo>
                  <a:cubicBezTo>
                    <a:pt x="609" y="678"/>
                    <a:pt x="790" y="452"/>
                    <a:pt x="702" y="217"/>
                  </a:cubicBezTo>
                  <a:cubicBezTo>
                    <a:pt x="642" y="74"/>
                    <a:pt x="513" y="1"/>
                    <a:pt x="38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8" name="Google Shape;1988;g1e814feaf5c_1_4187"/>
            <p:cNvSpPr/>
            <p:nvPr/>
          </p:nvSpPr>
          <p:spPr>
            <a:xfrm>
              <a:off x="6504325" y="3946700"/>
              <a:ext cx="20300" cy="16850"/>
            </a:xfrm>
            <a:custGeom>
              <a:avLst/>
              <a:gdLst/>
              <a:ahLst/>
              <a:cxnLst/>
              <a:rect l="l" t="t" r="r" b="b"/>
              <a:pathLst>
                <a:path w="812" h="674" extrusionOk="0">
                  <a:moveTo>
                    <a:pt x="406" y="0"/>
                  </a:moveTo>
                  <a:cubicBezTo>
                    <a:pt x="180" y="0"/>
                    <a:pt x="1" y="227"/>
                    <a:pt x="98" y="461"/>
                  </a:cubicBezTo>
                  <a:cubicBezTo>
                    <a:pt x="143" y="594"/>
                    <a:pt x="268" y="674"/>
                    <a:pt x="402" y="674"/>
                  </a:cubicBezTo>
                  <a:cubicBezTo>
                    <a:pt x="445" y="674"/>
                    <a:pt x="489" y="665"/>
                    <a:pt x="531" y="648"/>
                  </a:cubicBezTo>
                  <a:cubicBezTo>
                    <a:pt x="812" y="543"/>
                    <a:pt x="812" y="145"/>
                    <a:pt x="543" y="28"/>
                  </a:cubicBezTo>
                  <a:cubicBezTo>
                    <a:pt x="497" y="9"/>
                    <a:pt x="450" y="0"/>
                    <a:pt x="40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9" name="Google Shape;1989;g1e814feaf5c_1_4187"/>
            <p:cNvSpPr/>
            <p:nvPr/>
          </p:nvSpPr>
          <p:spPr>
            <a:xfrm>
              <a:off x="6564975" y="3888625"/>
              <a:ext cx="20600" cy="16775"/>
            </a:xfrm>
            <a:custGeom>
              <a:avLst/>
              <a:gdLst/>
              <a:ahLst/>
              <a:cxnLst/>
              <a:rect l="l" t="t" r="r" b="b"/>
              <a:pathLst>
                <a:path w="824" h="671" extrusionOk="0">
                  <a:moveTo>
                    <a:pt x="412" y="1"/>
                  </a:moveTo>
                  <a:cubicBezTo>
                    <a:pt x="373" y="1"/>
                    <a:pt x="333" y="8"/>
                    <a:pt x="293" y="23"/>
                  </a:cubicBezTo>
                  <a:cubicBezTo>
                    <a:pt x="12" y="129"/>
                    <a:pt x="0" y="526"/>
                    <a:pt x="281" y="643"/>
                  </a:cubicBezTo>
                  <a:cubicBezTo>
                    <a:pt x="324" y="661"/>
                    <a:pt x="368" y="670"/>
                    <a:pt x="412" y="670"/>
                  </a:cubicBezTo>
                  <a:cubicBezTo>
                    <a:pt x="539" y="670"/>
                    <a:pt x="662" y="598"/>
                    <a:pt x="714" y="468"/>
                  </a:cubicBezTo>
                  <a:cubicBezTo>
                    <a:pt x="824" y="238"/>
                    <a:pt x="636" y="1"/>
                    <a:pt x="4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0" name="Google Shape;1990;g1e814feaf5c_1_4187"/>
            <p:cNvSpPr/>
            <p:nvPr/>
          </p:nvSpPr>
          <p:spPr>
            <a:xfrm>
              <a:off x="6566875" y="3804625"/>
              <a:ext cx="19775" cy="16725"/>
            </a:xfrm>
            <a:custGeom>
              <a:avLst/>
              <a:gdLst/>
              <a:ahLst/>
              <a:cxnLst/>
              <a:rect l="l" t="t" r="r" b="b"/>
              <a:pathLst>
                <a:path w="791" h="669" extrusionOk="0">
                  <a:moveTo>
                    <a:pt x="406" y="1"/>
                  </a:moveTo>
                  <a:cubicBezTo>
                    <a:pt x="282" y="1"/>
                    <a:pt x="158" y="68"/>
                    <a:pt x="100" y="201"/>
                  </a:cubicBezTo>
                  <a:cubicBezTo>
                    <a:pt x="0" y="431"/>
                    <a:pt x="181" y="668"/>
                    <a:pt x="410" y="668"/>
                  </a:cubicBezTo>
                  <a:cubicBezTo>
                    <a:pt x="450" y="668"/>
                    <a:pt x="491" y="661"/>
                    <a:pt x="533" y="646"/>
                  </a:cubicBezTo>
                  <a:cubicBezTo>
                    <a:pt x="708" y="576"/>
                    <a:pt x="790" y="388"/>
                    <a:pt x="720" y="213"/>
                  </a:cubicBezTo>
                  <a:cubicBezTo>
                    <a:pt x="661" y="71"/>
                    <a:pt x="533" y="1"/>
                    <a:pt x="4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1" name="Google Shape;1991;g1e814feaf5c_1_4187"/>
            <p:cNvSpPr/>
            <p:nvPr/>
          </p:nvSpPr>
          <p:spPr>
            <a:xfrm>
              <a:off x="6508675" y="3744000"/>
              <a:ext cx="19475" cy="16850"/>
            </a:xfrm>
            <a:custGeom>
              <a:avLst/>
              <a:gdLst/>
              <a:ahLst/>
              <a:cxnLst/>
              <a:rect l="l" t="t" r="r" b="b"/>
              <a:pathLst>
                <a:path w="779" h="674" extrusionOk="0">
                  <a:moveTo>
                    <a:pt x="401" y="1"/>
                  </a:moveTo>
                  <a:cubicBezTo>
                    <a:pt x="182" y="1"/>
                    <a:pt x="0" y="227"/>
                    <a:pt x="88" y="462"/>
                  </a:cubicBezTo>
                  <a:cubicBezTo>
                    <a:pt x="141" y="604"/>
                    <a:pt x="269" y="674"/>
                    <a:pt x="398" y="674"/>
                  </a:cubicBezTo>
                  <a:cubicBezTo>
                    <a:pt x="524" y="674"/>
                    <a:pt x="650" y="607"/>
                    <a:pt x="708" y="474"/>
                  </a:cubicBezTo>
                  <a:cubicBezTo>
                    <a:pt x="778" y="298"/>
                    <a:pt x="708" y="111"/>
                    <a:pt x="533" y="29"/>
                  </a:cubicBezTo>
                  <a:cubicBezTo>
                    <a:pt x="488" y="10"/>
                    <a:pt x="444" y="1"/>
                    <a:pt x="4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2" name="Google Shape;1992;g1e814feaf5c_1_4187"/>
            <p:cNvSpPr/>
            <p:nvPr/>
          </p:nvSpPr>
          <p:spPr>
            <a:xfrm>
              <a:off x="6424300" y="3742325"/>
              <a:ext cx="20350" cy="16850"/>
            </a:xfrm>
            <a:custGeom>
              <a:avLst/>
              <a:gdLst/>
              <a:ahLst/>
              <a:cxnLst/>
              <a:rect l="l" t="t" r="r" b="b"/>
              <a:pathLst>
                <a:path w="814" h="674" extrusionOk="0">
                  <a:moveTo>
                    <a:pt x="410" y="1"/>
                  </a:moveTo>
                  <a:cubicBezTo>
                    <a:pt x="367" y="1"/>
                    <a:pt x="323" y="9"/>
                    <a:pt x="281" y="26"/>
                  </a:cubicBezTo>
                  <a:cubicBezTo>
                    <a:pt x="0" y="131"/>
                    <a:pt x="0" y="529"/>
                    <a:pt x="269" y="646"/>
                  </a:cubicBezTo>
                  <a:cubicBezTo>
                    <a:pt x="316" y="665"/>
                    <a:pt x="362" y="674"/>
                    <a:pt x="406" y="674"/>
                  </a:cubicBezTo>
                  <a:cubicBezTo>
                    <a:pt x="632" y="674"/>
                    <a:pt x="814" y="448"/>
                    <a:pt x="726" y="213"/>
                  </a:cubicBezTo>
                  <a:cubicBezTo>
                    <a:pt x="672" y="80"/>
                    <a:pt x="545" y="1"/>
                    <a:pt x="4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3" name="Google Shape;1993;g1e814feaf5c_1_4187"/>
            <p:cNvSpPr/>
            <p:nvPr/>
          </p:nvSpPr>
          <p:spPr>
            <a:xfrm>
              <a:off x="6364050" y="3800525"/>
              <a:ext cx="22275" cy="17100"/>
            </a:xfrm>
            <a:custGeom>
              <a:avLst/>
              <a:gdLst/>
              <a:ahLst/>
              <a:cxnLst/>
              <a:rect l="l" t="t" r="r" b="b"/>
              <a:pathLst>
                <a:path w="891" h="684" extrusionOk="0">
                  <a:moveTo>
                    <a:pt x="384" y="1"/>
                  </a:moveTo>
                  <a:cubicBezTo>
                    <a:pt x="250" y="1"/>
                    <a:pt x="123" y="78"/>
                    <a:pt x="70" y="201"/>
                  </a:cubicBezTo>
                  <a:cubicBezTo>
                    <a:pt x="0" y="365"/>
                    <a:pt x="70" y="564"/>
                    <a:pt x="246" y="646"/>
                  </a:cubicBezTo>
                  <a:cubicBezTo>
                    <a:pt x="300" y="672"/>
                    <a:pt x="352" y="684"/>
                    <a:pt x="400" y="684"/>
                  </a:cubicBezTo>
                  <a:cubicBezTo>
                    <a:pt x="720" y="684"/>
                    <a:pt x="891" y="178"/>
                    <a:pt x="515" y="26"/>
                  </a:cubicBezTo>
                  <a:cubicBezTo>
                    <a:pt x="472" y="9"/>
                    <a:pt x="428" y="1"/>
                    <a:pt x="38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4" name="Google Shape;1994;g1e814feaf5c_1_4187"/>
            <p:cNvSpPr/>
            <p:nvPr/>
          </p:nvSpPr>
          <p:spPr>
            <a:xfrm>
              <a:off x="6362000" y="3884525"/>
              <a:ext cx="19775" cy="16725"/>
            </a:xfrm>
            <a:custGeom>
              <a:avLst/>
              <a:gdLst/>
              <a:ahLst/>
              <a:cxnLst/>
              <a:rect l="l" t="t" r="r" b="b"/>
              <a:pathLst>
                <a:path w="791" h="669" extrusionOk="0">
                  <a:moveTo>
                    <a:pt x="387" y="1"/>
                  </a:moveTo>
                  <a:cubicBezTo>
                    <a:pt x="349" y="1"/>
                    <a:pt x="309" y="8"/>
                    <a:pt x="269" y="24"/>
                  </a:cubicBezTo>
                  <a:cubicBezTo>
                    <a:pt x="94" y="94"/>
                    <a:pt x="0" y="293"/>
                    <a:pt x="82" y="456"/>
                  </a:cubicBezTo>
                  <a:cubicBezTo>
                    <a:pt x="135" y="598"/>
                    <a:pt x="260" y="668"/>
                    <a:pt x="386" y="668"/>
                  </a:cubicBezTo>
                  <a:cubicBezTo>
                    <a:pt x="509" y="668"/>
                    <a:pt x="633" y="601"/>
                    <a:pt x="691" y="468"/>
                  </a:cubicBezTo>
                  <a:cubicBezTo>
                    <a:pt x="790" y="239"/>
                    <a:pt x="609" y="1"/>
                    <a:pt x="38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5" name="Google Shape;1995;g1e814feaf5c_1_4187"/>
            <p:cNvSpPr/>
            <p:nvPr/>
          </p:nvSpPr>
          <p:spPr>
            <a:xfrm>
              <a:off x="6371075" y="3945050"/>
              <a:ext cx="7025" cy="5575"/>
            </a:xfrm>
            <a:custGeom>
              <a:avLst/>
              <a:gdLst/>
              <a:ahLst/>
              <a:cxnLst/>
              <a:rect l="l" t="t" r="r" b="b"/>
              <a:pathLst>
                <a:path w="281" h="223" extrusionOk="0">
                  <a:moveTo>
                    <a:pt x="162" y="1"/>
                  </a:moveTo>
                  <a:cubicBezTo>
                    <a:pt x="135" y="1"/>
                    <a:pt x="105" y="13"/>
                    <a:pt x="82" y="36"/>
                  </a:cubicBezTo>
                  <a:cubicBezTo>
                    <a:pt x="1" y="108"/>
                    <a:pt x="73" y="222"/>
                    <a:pt x="158" y="222"/>
                  </a:cubicBezTo>
                  <a:cubicBezTo>
                    <a:pt x="183" y="222"/>
                    <a:pt x="210" y="212"/>
                    <a:pt x="234" y="188"/>
                  </a:cubicBezTo>
                  <a:cubicBezTo>
                    <a:pt x="281" y="153"/>
                    <a:pt x="281" y="83"/>
                    <a:pt x="234" y="36"/>
                  </a:cubicBezTo>
                  <a:cubicBezTo>
                    <a:pt x="216" y="13"/>
                    <a:pt x="190" y="1"/>
                    <a:pt x="16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6" name="Google Shape;1996;g1e814feaf5c_1_4187"/>
            <p:cNvSpPr/>
            <p:nvPr/>
          </p:nvSpPr>
          <p:spPr>
            <a:xfrm>
              <a:off x="6468750" y="3987225"/>
              <a:ext cx="6675" cy="5550"/>
            </a:xfrm>
            <a:custGeom>
              <a:avLst/>
              <a:gdLst/>
              <a:ahLst/>
              <a:cxnLst/>
              <a:rect l="l" t="t" r="r" b="b"/>
              <a:pathLst>
                <a:path w="267" h="222" extrusionOk="0">
                  <a:moveTo>
                    <a:pt x="113" y="0"/>
                  </a:moveTo>
                  <a:cubicBezTo>
                    <a:pt x="54" y="0"/>
                    <a:pt x="0" y="45"/>
                    <a:pt x="0" y="115"/>
                  </a:cubicBezTo>
                  <a:cubicBezTo>
                    <a:pt x="0" y="174"/>
                    <a:pt x="47" y="221"/>
                    <a:pt x="106" y="221"/>
                  </a:cubicBezTo>
                  <a:cubicBezTo>
                    <a:pt x="110" y="221"/>
                    <a:pt x="115" y="221"/>
                    <a:pt x="119" y="221"/>
                  </a:cubicBezTo>
                  <a:cubicBezTo>
                    <a:pt x="216" y="221"/>
                    <a:pt x="267" y="101"/>
                    <a:pt x="199" y="34"/>
                  </a:cubicBezTo>
                  <a:cubicBezTo>
                    <a:pt x="173" y="11"/>
                    <a:pt x="142" y="0"/>
                    <a:pt x="11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7" name="Google Shape;1997;g1e814feaf5c_1_4187"/>
            <p:cNvSpPr/>
            <p:nvPr/>
          </p:nvSpPr>
          <p:spPr>
            <a:xfrm>
              <a:off x="6566725" y="3949150"/>
              <a:ext cx="7000" cy="5575"/>
            </a:xfrm>
            <a:custGeom>
              <a:avLst/>
              <a:gdLst/>
              <a:ahLst/>
              <a:cxnLst/>
              <a:rect l="l" t="t" r="r" b="b"/>
              <a:pathLst>
                <a:path w="280" h="223" extrusionOk="0">
                  <a:moveTo>
                    <a:pt x="121" y="0"/>
                  </a:moveTo>
                  <a:cubicBezTo>
                    <a:pt x="93" y="0"/>
                    <a:pt x="64" y="11"/>
                    <a:pt x="36" y="36"/>
                  </a:cubicBezTo>
                  <a:cubicBezTo>
                    <a:pt x="1" y="71"/>
                    <a:pt x="1" y="141"/>
                    <a:pt x="36" y="188"/>
                  </a:cubicBezTo>
                  <a:cubicBezTo>
                    <a:pt x="59" y="211"/>
                    <a:pt x="88" y="223"/>
                    <a:pt x="118" y="223"/>
                  </a:cubicBezTo>
                  <a:cubicBezTo>
                    <a:pt x="147" y="223"/>
                    <a:pt x="176" y="211"/>
                    <a:pt x="200" y="188"/>
                  </a:cubicBezTo>
                  <a:cubicBezTo>
                    <a:pt x="280" y="108"/>
                    <a:pt x="211" y="0"/>
                    <a:pt x="1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8" name="Google Shape;1998;g1e814feaf5c_1_4187"/>
            <p:cNvSpPr/>
            <p:nvPr/>
          </p:nvSpPr>
          <p:spPr>
            <a:xfrm>
              <a:off x="6609150" y="3852950"/>
              <a:ext cx="6750" cy="5550"/>
            </a:xfrm>
            <a:custGeom>
              <a:avLst/>
              <a:gdLst/>
              <a:ahLst/>
              <a:cxnLst/>
              <a:rect l="l" t="t" r="r" b="b"/>
              <a:pathLst>
                <a:path w="270" h="222" extrusionOk="0">
                  <a:moveTo>
                    <a:pt x="119" y="1"/>
                  </a:moveTo>
                  <a:cubicBezTo>
                    <a:pt x="64" y="1"/>
                    <a:pt x="12" y="43"/>
                    <a:pt x="12" y="105"/>
                  </a:cubicBezTo>
                  <a:cubicBezTo>
                    <a:pt x="0" y="175"/>
                    <a:pt x="59" y="222"/>
                    <a:pt x="117" y="222"/>
                  </a:cubicBezTo>
                  <a:cubicBezTo>
                    <a:pt x="211" y="222"/>
                    <a:pt x="269" y="105"/>
                    <a:pt x="199" y="35"/>
                  </a:cubicBezTo>
                  <a:cubicBezTo>
                    <a:pt x="176" y="11"/>
                    <a:pt x="147" y="1"/>
                    <a:pt x="1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9" name="Google Shape;1999;g1e814feaf5c_1_4187"/>
            <p:cNvSpPr/>
            <p:nvPr/>
          </p:nvSpPr>
          <p:spPr>
            <a:xfrm>
              <a:off x="6570525" y="3755275"/>
              <a:ext cx="7250" cy="5550"/>
            </a:xfrm>
            <a:custGeom>
              <a:avLst/>
              <a:gdLst/>
              <a:ahLst/>
              <a:cxnLst/>
              <a:rect l="l" t="t" r="r" b="b"/>
              <a:pathLst>
                <a:path w="290" h="222" extrusionOk="0">
                  <a:moveTo>
                    <a:pt x="125" y="0"/>
                  </a:moveTo>
                  <a:cubicBezTo>
                    <a:pt x="99" y="0"/>
                    <a:pt x="72" y="10"/>
                    <a:pt x="48" y="34"/>
                  </a:cubicBezTo>
                  <a:cubicBezTo>
                    <a:pt x="1" y="69"/>
                    <a:pt x="1" y="140"/>
                    <a:pt x="48" y="186"/>
                  </a:cubicBezTo>
                  <a:cubicBezTo>
                    <a:pt x="71" y="210"/>
                    <a:pt x="100" y="221"/>
                    <a:pt x="129" y="221"/>
                  </a:cubicBezTo>
                  <a:cubicBezTo>
                    <a:pt x="159" y="221"/>
                    <a:pt x="188" y="210"/>
                    <a:pt x="211" y="186"/>
                  </a:cubicBezTo>
                  <a:lnTo>
                    <a:pt x="200" y="186"/>
                  </a:lnTo>
                  <a:cubicBezTo>
                    <a:pt x="290" y="114"/>
                    <a:pt x="213" y="0"/>
                    <a:pt x="12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0" name="Google Shape;2000;g1e814feaf5c_1_4187"/>
            <p:cNvSpPr/>
            <p:nvPr/>
          </p:nvSpPr>
          <p:spPr>
            <a:xfrm>
              <a:off x="6474150" y="3712675"/>
              <a:ext cx="6025" cy="5750"/>
            </a:xfrm>
            <a:custGeom>
              <a:avLst/>
              <a:gdLst/>
              <a:ahLst/>
              <a:cxnLst/>
              <a:rect l="l" t="t" r="r" b="b"/>
              <a:pathLst>
                <a:path w="241" h="230" extrusionOk="0">
                  <a:moveTo>
                    <a:pt x="122" y="1"/>
                  </a:moveTo>
                  <a:cubicBezTo>
                    <a:pt x="62" y="1"/>
                    <a:pt x="1" y="42"/>
                    <a:pt x="7" y="124"/>
                  </a:cubicBezTo>
                  <a:cubicBezTo>
                    <a:pt x="18" y="194"/>
                    <a:pt x="71" y="229"/>
                    <a:pt x="122" y="229"/>
                  </a:cubicBezTo>
                  <a:cubicBezTo>
                    <a:pt x="173" y="229"/>
                    <a:pt x="223" y="194"/>
                    <a:pt x="229" y="124"/>
                  </a:cubicBezTo>
                  <a:cubicBezTo>
                    <a:pt x="241" y="42"/>
                    <a:pt x="182" y="1"/>
                    <a:pt x="12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1" name="Google Shape;2001;g1e814feaf5c_1_4187"/>
            <p:cNvSpPr/>
            <p:nvPr/>
          </p:nvSpPr>
          <p:spPr>
            <a:xfrm>
              <a:off x="6375750" y="3751100"/>
              <a:ext cx="7325" cy="5575"/>
            </a:xfrm>
            <a:custGeom>
              <a:avLst/>
              <a:gdLst/>
              <a:ahLst/>
              <a:cxnLst/>
              <a:rect l="l" t="t" r="r" b="b"/>
              <a:pathLst>
                <a:path w="293" h="223" extrusionOk="0">
                  <a:moveTo>
                    <a:pt x="123" y="1"/>
                  </a:moveTo>
                  <a:cubicBezTo>
                    <a:pt x="95" y="1"/>
                    <a:pt x="69" y="9"/>
                    <a:pt x="47" y="26"/>
                  </a:cubicBezTo>
                  <a:cubicBezTo>
                    <a:pt x="0" y="73"/>
                    <a:pt x="0" y="143"/>
                    <a:pt x="47" y="190"/>
                  </a:cubicBezTo>
                  <a:cubicBezTo>
                    <a:pt x="62" y="213"/>
                    <a:pt x="84" y="222"/>
                    <a:pt x="107" y="222"/>
                  </a:cubicBezTo>
                  <a:cubicBezTo>
                    <a:pt x="190" y="222"/>
                    <a:pt x="293" y="101"/>
                    <a:pt x="211" y="37"/>
                  </a:cubicBezTo>
                  <a:cubicBezTo>
                    <a:pt x="186" y="12"/>
                    <a:pt x="154" y="1"/>
                    <a:pt x="12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2" name="Google Shape;2002;g1e814feaf5c_1_4187"/>
            <p:cNvSpPr/>
            <p:nvPr/>
          </p:nvSpPr>
          <p:spPr>
            <a:xfrm>
              <a:off x="6333925" y="3847375"/>
              <a:ext cx="6450" cy="5525"/>
            </a:xfrm>
            <a:custGeom>
              <a:avLst/>
              <a:gdLst/>
              <a:ahLst/>
              <a:cxnLst/>
              <a:rect l="l" t="t" r="r" b="b"/>
              <a:pathLst>
                <a:path w="258" h="221" extrusionOk="0">
                  <a:moveTo>
                    <a:pt x="117" y="0"/>
                  </a:moveTo>
                  <a:cubicBezTo>
                    <a:pt x="47" y="0"/>
                    <a:pt x="0" y="47"/>
                    <a:pt x="0" y="106"/>
                  </a:cubicBezTo>
                  <a:cubicBezTo>
                    <a:pt x="0" y="177"/>
                    <a:pt x="53" y="221"/>
                    <a:pt x="109" y="221"/>
                  </a:cubicBezTo>
                  <a:cubicBezTo>
                    <a:pt x="137" y="221"/>
                    <a:pt x="164" y="210"/>
                    <a:pt x="187" y="188"/>
                  </a:cubicBezTo>
                  <a:cubicBezTo>
                    <a:pt x="258" y="117"/>
                    <a:pt x="211" y="0"/>
                    <a:pt x="11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3" name="Google Shape;2003;g1e814feaf5c_1_4187"/>
            <p:cNvSpPr/>
            <p:nvPr/>
          </p:nvSpPr>
          <p:spPr>
            <a:xfrm>
              <a:off x="6401200" y="3998125"/>
              <a:ext cx="13475" cy="11100"/>
            </a:xfrm>
            <a:custGeom>
              <a:avLst/>
              <a:gdLst/>
              <a:ahLst/>
              <a:cxnLst/>
              <a:rect l="l" t="t" r="r" b="b"/>
              <a:pathLst>
                <a:path w="539" h="444" extrusionOk="0">
                  <a:moveTo>
                    <a:pt x="271" y="1"/>
                  </a:moveTo>
                  <a:cubicBezTo>
                    <a:pt x="185" y="1"/>
                    <a:pt x="105" y="49"/>
                    <a:pt x="70" y="136"/>
                  </a:cubicBezTo>
                  <a:cubicBezTo>
                    <a:pt x="0" y="285"/>
                    <a:pt x="118" y="443"/>
                    <a:pt x="270" y="443"/>
                  </a:cubicBezTo>
                  <a:cubicBezTo>
                    <a:pt x="296" y="443"/>
                    <a:pt x="323" y="439"/>
                    <a:pt x="351" y="428"/>
                  </a:cubicBezTo>
                  <a:cubicBezTo>
                    <a:pt x="538" y="358"/>
                    <a:pt x="538" y="101"/>
                    <a:pt x="363" y="19"/>
                  </a:cubicBezTo>
                  <a:cubicBezTo>
                    <a:pt x="332" y="7"/>
                    <a:pt x="301" y="1"/>
                    <a:pt x="27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4" name="Google Shape;2004;g1e814feaf5c_1_4187"/>
            <p:cNvSpPr/>
            <p:nvPr/>
          </p:nvSpPr>
          <p:spPr>
            <a:xfrm>
              <a:off x="6527975" y="4000825"/>
              <a:ext cx="13050" cy="11050"/>
            </a:xfrm>
            <a:custGeom>
              <a:avLst/>
              <a:gdLst/>
              <a:ahLst/>
              <a:cxnLst/>
              <a:rect l="l" t="t" r="r" b="b"/>
              <a:pathLst>
                <a:path w="522" h="442" extrusionOk="0">
                  <a:moveTo>
                    <a:pt x="277" y="1"/>
                  </a:moveTo>
                  <a:cubicBezTo>
                    <a:pt x="140" y="1"/>
                    <a:pt x="1" y="125"/>
                    <a:pt x="53" y="297"/>
                  </a:cubicBezTo>
                  <a:cubicBezTo>
                    <a:pt x="89" y="386"/>
                    <a:pt x="173" y="442"/>
                    <a:pt x="263" y="442"/>
                  </a:cubicBezTo>
                  <a:cubicBezTo>
                    <a:pt x="290" y="442"/>
                    <a:pt x="318" y="436"/>
                    <a:pt x="346" y="425"/>
                  </a:cubicBezTo>
                  <a:cubicBezTo>
                    <a:pt x="463" y="390"/>
                    <a:pt x="521" y="250"/>
                    <a:pt x="474" y="133"/>
                  </a:cubicBezTo>
                  <a:cubicBezTo>
                    <a:pt x="432" y="40"/>
                    <a:pt x="355" y="1"/>
                    <a:pt x="27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5" name="Google Shape;2005;g1e814feaf5c_1_4187"/>
            <p:cNvSpPr/>
            <p:nvPr/>
          </p:nvSpPr>
          <p:spPr>
            <a:xfrm>
              <a:off x="6618800" y="3913375"/>
              <a:ext cx="13750" cy="11225"/>
            </a:xfrm>
            <a:custGeom>
              <a:avLst/>
              <a:gdLst/>
              <a:ahLst/>
              <a:cxnLst/>
              <a:rect l="l" t="t" r="r" b="b"/>
              <a:pathLst>
                <a:path w="550" h="449" extrusionOk="0">
                  <a:moveTo>
                    <a:pt x="276" y="1"/>
                  </a:moveTo>
                  <a:cubicBezTo>
                    <a:pt x="251" y="1"/>
                    <a:pt x="225" y="6"/>
                    <a:pt x="199" y="16"/>
                  </a:cubicBezTo>
                  <a:cubicBezTo>
                    <a:pt x="12" y="86"/>
                    <a:pt x="0" y="355"/>
                    <a:pt x="187" y="437"/>
                  </a:cubicBezTo>
                  <a:cubicBezTo>
                    <a:pt x="213" y="445"/>
                    <a:pt x="240" y="449"/>
                    <a:pt x="266" y="449"/>
                  </a:cubicBezTo>
                  <a:cubicBezTo>
                    <a:pt x="357" y="449"/>
                    <a:pt x="443" y="402"/>
                    <a:pt x="480" y="320"/>
                  </a:cubicBezTo>
                  <a:cubicBezTo>
                    <a:pt x="550" y="161"/>
                    <a:pt x="424" y="1"/>
                    <a:pt x="2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6" name="Google Shape;2006;g1e814feaf5c_1_4187"/>
            <p:cNvSpPr/>
            <p:nvPr/>
          </p:nvSpPr>
          <p:spPr>
            <a:xfrm>
              <a:off x="6621725" y="3787525"/>
              <a:ext cx="13175" cy="11125"/>
            </a:xfrm>
            <a:custGeom>
              <a:avLst/>
              <a:gdLst/>
              <a:ahLst/>
              <a:cxnLst/>
              <a:rect l="l" t="t" r="r" b="b"/>
              <a:pathLst>
                <a:path w="527" h="445" extrusionOk="0">
                  <a:moveTo>
                    <a:pt x="267" y="0"/>
                  </a:moveTo>
                  <a:cubicBezTo>
                    <a:pt x="185" y="0"/>
                    <a:pt x="105" y="44"/>
                    <a:pt x="70" y="136"/>
                  </a:cubicBezTo>
                  <a:cubicBezTo>
                    <a:pt x="1" y="286"/>
                    <a:pt x="118" y="444"/>
                    <a:pt x="270" y="444"/>
                  </a:cubicBezTo>
                  <a:cubicBezTo>
                    <a:pt x="296" y="444"/>
                    <a:pt x="323" y="439"/>
                    <a:pt x="351" y="429"/>
                  </a:cubicBezTo>
                  <a:cubicBezTo>
                    <a:pt x="468" y="382"/>
                    <a:pt x="527" y="253"/>
                    <a:pt x="480" y="136"/>
                  </a:cubicBezTo>
                  <a:cubicBezTo>
                    <a:pt x="438" y="47"/>
                    <a:pt x="351" y="0"/>
                    <a:pt x="2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7" name="Google Shape;2007;g1e814feaf5c_1_4187"/>
            <p:cNvSpPr/>
            <p:nvPr/>
          </p:nvSpPr>
          <p:spPr>
            <a:xfrm>
              <a:off x="6533975" y="3696550"/>
              <a:ext cx="13175" cy="11325"/>
            </a:xfrm>
            <a:custGeom>
              <a:avLst/>
              <a:gdLst/>
              <a:ahLst/>
              <a:cxnLst/>
              <a:rect l="l" t="t" r="r" b="b"/>
              <a:pathLst>
                <a:path w="527" h="453" extrusionOk="0">
                  <a:moveTo>
                    <a:pt x="271" y="0"/>
                  </a:moveTo>
                  <a:cubicBezTo>
                    <a:pt x="121" y="0"/>
                    <a:pt x="0" y="156"/>
                    <a:pt x="59" y="313"/>
                  </a:cubicBezTo>
                  <a:cubicBezTo>
                    <a:pt x="94" y="406"/>
                    <a:pt x="179" y="453"/>
                    <a:pt x="265" y="453"/>
                  </a:cubicBezTo>
                  <a:cubicBezTo>
                    <a:pt x="351" y="453"/>
                    <a:pt x="439" y="406"/>
                    <a:pt x="480" y="313"/>
                  </a:cubicBezTo>
                  <a:cubicBezTo>
                    <a:pt x="527" y="207"/>
                    <a:pt x="468" y="79"/>
                    <a:pt x="363" y="20"/>
                  </a:cubicBezTo>
                  <a:cubicBezTo>
                    <a:pt x="332" y="6"/>
                    <a:pt x="301" y="0"/>
                    <a:pt x="27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8" name="Google Shape;2008;g1e814feaf5c_1_4187"/>
            <p:cNvSpPr/>
            <p:nvPr/>
          </p:nvSpPr>
          <p:spPr>
            <a:xfrm>
              <a:off x="6407325" y="3694000"/>
              <a:ext cx="13775" cy="11175"/>
            </a:xfrm>
            <a:custGeom>
              <a:avLst/>
              <a:gdLst/>
              <a:ahLst/>
              <a:cxnLst/>
              <a:rect l="l" t="t" r="r" b="b"/>
              <a:pathLst>
                <a:path w="551" h="447" extrusionOk="0">
                  <a:moveTo>
                    <a:pt x="278" y="1"/>
                  </a:moveTo>
                  <a:cubicBezTo>
                    <a:pt x="251" y="1"/>
                    <a:pt x="224" y="6"/>
                    <a:pt x="200" y="17"/>
                  </a:cubicBezTo>
                  <a:cubicBezTo>
                    <a:pt x="12" y="87"/>
                    <a:pt x="1" y="356"/>
                    <a:pt x="188" y="426"/>
                  </a:cubicBezTo>
                  <a:cubicBezTo>
                    <a:pt x="220" y="440"/>
                    <a:pt x="253" y="447"/>
                    <a:pt x="284" y="447"/>
                  </a:cubicBezTo>
                  <a:cubicBezTo>
                    <a:pt x="432" y="447"/>
                    <a:pt x="550" y="300"/>
                    <a:pt x="492" y="145"/>
                  </a:cubicBezTo>
                  <a:cubicBezTo>
                    <a:pt x="456" y="56"/>
                    <a:pt x="366" y="1"/>
                    <a:pt x="2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9" name="Google Shape;2009;g1e814feaf5c_1_4187"/>
            <p:cNvSpPr/>
            <p:nvPr/>
          </p:nvSpPr>
          <p:spPr>
            <a:xfrm>
              <a:off x="6316375" y="3781275"/>
              <a:ext cx="13475" cy="11225"/>
            </a:xfrm>
            <a:custGeom>
              <a:avLst/>
              <a:gdLst/>
              <a:ahLst/>
              <a:cxnLst/>
              <a:rect l="l" t="t" r="r" b="b"/>
              <a:pathLst>
                <a:path w="539" h="449" extrusionOk="0">
                  <a:moveTo>
                    <a:pt x="267" y="1"/>
                  </a:moveTo>
                  <a:cubicBezTo>
                    <a:pt x="182" y="1"/>
                    <a:pt x="105" y="52"/>
                    <a:pt x="70" y="129"/>
                  </a:cubicBezTo>
                  <a:cubicBezTo>
                    <a:pt x="1" y="289"/>
                    <a:pt x="118" y="448"/>
                    <a:pt x="270" y="448"/>
                  </a:cubicBezTo>
                  <a:cubicBezTo>
                    <a:pt x="296" y="448"/>
                    <a:pt x="324" y="444"/>
                    <a:pt x="351" y="433"/>
                  </a:cubicBezTo>
                  <a:cubicBezTo>
                    <a:pt x="538" y="363"/>
                    <a:pt x="538" y="94"/>
                    <a:pt x="363" y="24"/>
                  </a:cubicBezTo>
                  <a:cubicBezTo>
                    <a:pt x="331" y="8"/>
                    <a:pt x="298" y="1"/>
                    <a:pt x="26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0" name="Google Shape;2010;g1e814feaf5c_1_4187"/>
            <p:cNvSpPr/>
            <p:nvPr/>
          </p:nvSpPr>
          <p:spPr>
            <a:xfrm>
              <a:off x="6311750" y="3907225"/>
              <a:ext cx="15175" cy="11525"/>
            </a:xfrm>
            <a:custGeom>
              <a:avLst/>
              <a:gdLst/>
              <a:ahLst/>
              <a:cxnLst/>
              <a:rect l="l" t="t" r="r" b="b"/>
              <a:pathLst>
                <a:path w="607" h="461" extrusionOk="0">
                  <a:moveTo>
                    <a:pt x="350" y="0"/>
                  </a:moveTo>
                  <a:cubicBezTo>
                    <a:pt x="323" y="0"/>
                    <a:pt x="295" y="5"/>
                    <a:pt x="267" y="16"/>
                  </a:cubicBezTo>
                  <a:cubicBezTo>
                    <a:pt x="1" y="109"/>
                    <a:pt x="102" y="461"/>
                    <a:pt x="328" y="461"/>
                  </a:cubicBezTo>
                  <a:cubicBezTo>
                    <a:pt x="360" y="461"/>
                    <a:pt x="395" y="454"/>
                    <a:pt x="431" y="437"/>
                  </a:cubicBezTo>
                  <a:cubicBezTo>
                    <a:pt x="548" y="391"/>
                    <a:pt x="606" y="262"/>
                    <a:pt x="560" y="145"/>
                  </a:cubicBezTo>
                  <a:cubicBezTo>
                    <a:pt x="524" y="55"/>
                    <a:pt x="440" y="0"/>
                    <a:pt x="3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1" name="Google Shape;2011;g1e814feaf5c_1_4187"/>
            <p:cNvSpPr/>
            <p:nvPr/>
          </p:nvSpPr>
          <p:spPr>
            <a:xfrm>
              <a:off x="6332175" y="3983075"/>
              <a:ext cx="6150" cy="5575"/>
            </a:xfrm>
            <a:custGeom>
              <a:avLst/>
              <a:gdLst/>
              <a:ahLst/>
              <a:cxnLst/>
              <a:rect l="l" t="t" r="r" b="b"/>
              <a:pathLst>
                <a:path w="246" h="223" extrusionOk="0">
                  <a:moveTo>
                    <a:pt x="127" y="1"/>
                  </a:moveTo>
                  <a:cubicBezTo>
                    <a:pt x="99" y="1"/>
                    <a:pt x="70" y="12"/>
                    <a:pt x="47" y="36"/>
                  </a:cubicBezTo>
                  <a:cubicBezTo>
                    <a:pt x="0" y="71"/>
                    <a:pt x="0" y="141"/>
                    <a:pt x="47" y="188"/>
                  </a:cubicBezTo>
                  <a:cubicBezTo>
                    <a:pt x="70" y="211"/>
                    <a:pt x="99" y="223"/>
                    <a:pt x="127" y="223"/>
                  </a:cubicBezTo>
                  <a:cubicBezTo>
                    <a:pt x="155" y="223"/>
                    <a:pt x="181" y="211"/>
                    <a:pt x="199" y="188"/>
                  </a:cubicBezTo>
                  <a:cubicBezTo>
                    <a:pt x="246" y="141"/>
                    <a:pt x="246" y="71"/>
                    <a:pt x="199" y="36"/>
                  </a:cubicBezTo>
                  <a:cubicBezTo>
                    <a:pt x="181" y="12"/>
                    <a:pt x="155" y="1"/>
                    <a:pt x="12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2" name="Google Shape;2012;g1e814feaf5c_1_4187"/>
            <p:cNvSpPr/>
            <p:nvPr/>
          </p:nvSpPr>
          <p:spPr>
            <a:xfrm>
              <a:off x="6467575" y="4042200"/>
              <a:ext cx="6750" cy="5550"/>
            </a:xfrm>
            <a:custGeom>
              <a:avLst/>
              <a:gdLst/>
              <a:ahLst/>
              <a:cxnLst/>
              <a:rect l="l" t="t" r="r" b="b"/>
              <a:pathLst>
                <a:path w="270" h="222" extrusionOk="0">
                  <a:moveTo>
                    <a:pt x="117" y="0"/>
                  </a:moveTo>
                  <a:cubicBezTo>
                    <a:pt x="58" y="0"/>
                    <a:pt x="1" y="42"/>
                    <a:pt x="1" y="104"/>
                  </a:cubicBezTo>
                  <a:cubicBezTo>
                    <a:pt x="1" y="174"/>
                    <a:pt x="47" y="221"/>
                    <a:pt x="118" y="221"/>
                  </a:cubicBezTo>
                  <a:cubicBezTo>
                    <a:pt x="211" y="221"/>
                    <a:pt x="270" y="104"/>
                    <a:pt x="200" y="34"/>
                  </a:cubicBezTo>
                  <a:cubicBezTo>
                    <a:pt x="176" y="11"/>
                    <a:pt x="146" y="0"/>
                    <a:pt x="11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3" name="Google Shape;2013;g1e814feaf5c_1_4187"/>
            <p:cNvSpPr/>
            <p:nvPr/>
          </p:nvSpPr>
          <p:spPr>
            <a:xfrm>
              <a:off x="6603925" y="3988825"/>
              <a:ext cx="7225" cy="5200"/>
            </a:xfrm>
            <a:custGeom>
              <a:avLst/>
              <a:gdLst/>
              <a:ahLst/>
              <a:cxnLst/>
              <a:rect l="l" t="t" r="r" b="b"/>
              <a:pathLst>
                <a:path w="289" h="208" extrusionOk="0">
                  <a:moveTo>
                    <a:pt x="178" y="1"/>
                  </a:moveTo>
                  <a:cubicBezTo>
                    <a:pt x="97" y="1"/>
                    <a:pt x="0" y="118"/>
                    <a:pt x="80" y="180"/>
                  </a:cubicBezTo>
                  <a:cubicBezTo>
                    <a:pt x="102" y="199"/>
                    <a:pt x="126" y="208"/>
                    <a:pt x="149" y="208"/>
                  </a:cubicBezTo>
                  <a:cubicBezTo>
                    <a:pt x="224" y="208"/>
                    <a:pt x="289" y="120"/>
                    <a:pt x="244" y="40"/>
                  </a:cubicBezTo>
                  <a:cubicBezTo>
                    <a:pt x="228" y="12"/>
                    <a:pt x="204" y="1"/>
                    <a:pt x="1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4" name="Google Shape;2014;g1e814feaf5c_1_4187"/>
            <p:cNvSpPr/>
            <p:nvPr/>
          </p:nvSpPr>
          <p:spPr>
            <a:xfrm>
              <a:off x="6664425" y="3854125"/>
              <a:ext cx="6450" cy="5550"/>
            </a:xfrm>
            <a:custGeom>
              <a:avLst/>
              <a:gdLst/>
              <a:ahLst/>
              <a:cxnLst/>
              <a:rect l="l" t="t" r="r" b="b"/>
              <a:pathLst>
                <a:path w="258" h="222" extrusionOk="0">
                  <a:moveTo>
                    <a:pt x="108" y="1"/>
                  </a:moveTo>
                  <a:cubicBezTo>
                    <a:pt x="52" y="1"/>
                    <a:pt x="0" y="42"/>
                    <a:pt x="0" y="105"/>
                  </a:cubicBezTo>
                  <a:cubicBezTo>
                    <a:pt x="0" y="175"/>
                    <a:pt x="47" y="222"/>
                    <a:pt x="105" y="222"/>
                  </a:cubicBezTo>
                  <a:cubicBezTo>
                    <a:pt x="211" y="222"/>
                    <a:pt x="258" y="105"/>
                    <a:pt x="187" y="35"/>
                  </a:cubicBezTo>
                  <a:cubicBezTo>
                    <a:pt x="164" y="11"/>
                    <a:pt x="135" y="1"/>
                    <a:pt x="10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5" name="Google Shape;2015;g1e814feaf5c_1_4187"/>
            <p:cNvSpPr/>
            <p:nvPr/>
          </p:nvSpPr>
          <p:spPr>
            <a:xfrm>
              <a:off x="6610600" y="3717250"/>
              <a:ext cx="5875" cy="5500"/>
            </a:xfrm>
            <a:custGeom>
              <a:avLst/>
              <a:gdLst/>
              <a:ahLst/>
              <a:cxnLst/>
              <a:rect l="l" t="t" r="r" b="b"/>
              <a:pathLst>
                <a:path w="235" h="220" extrusionOk="0">
                  <a:moveTo>
                    <a:pt x="117" y="1"/>
                  </a:moveTo>
                  <a:cubicBezTo>
                    <a:pt x="58" y="1"/>
                    <a:pt x="1" y="42"/>
                    <a:pt x="1" y="105"/>
                  </a:cubicBezTo>
                  <a:cubicBezTo>
                    <a:pt x="1" y="175"/>
                    <a:pt x="59" y="220"/>
                    <a:pt x="118" y="220"/>
                  </a:cubicBezTo>
                  <a:cubicBezTo>
                    <a:pt x="147" y="220"/>
                    <a:pt x="176" y="209"/>
                    <a:pt x="199" y="186"/>
                  </a:cubicBezTo>
                  <a:cubicBezTo>
                    <a:pt x="235" y="140"/>
                    <a:pt x="235" y="69"/>
                    <a:pt x="199" y="34"/>
                  </a:cubicBezTo>
                  <a:cubicBezTo>
                    <a:pt x="176" y="11"/>
                    <a:pt x="146" y="1"/>
                    <a:pt x="11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6" name="Google Shape;2016;g1e814feaf5c_1_4187"/>
            <p:cNvSpPr/>
            <p:nvPr/>
          </p:nvSpPr>
          <p:spPr>
            <a:xfrm>
              <a:off x="6474600" y="3658150"/>
              <a:ext cx="6450" cy="5675"/>
            </a:xfrm>
            <a:custGeom>
              <a:avLst/>
              <a:gdLst/>
              <a:ahLst/>
              <a:cxnLst/>
              <a:rect l="l" t="t" r="r" b="b"/>
              <a:pathLst>
                <a:path w="258" h="227" extrusionOk="0">
                  <a:moveTo>
                    <a:pt x="153" y="0"/>
                  </a:moveTo>
                  <a:cubicBezTo>
                    <a:pt x="47" y="0"/>
                    <a:pt x="0" y="117"/>
                    <a:pt x="71" y="187"/>
                  </a:cubicBezTo>
                  <a:cubicBezTo>
                    <a:pt x="94" y="215"/>
                    <a:pt x="123" y="226"/>
                    <a:pt x="150" y="226"/>
                  </a:cubicBezTo>
                  <a:cubicBezTo>
                    <a:pt x="206" y="226"/>
                    <a:pt x="258" y="179"/>
                    <a:pt x="258" y="117"/>
                  </a:cubicBezTo>
                  <a:cubicBezTo>
                    <a:pt x="258" y="59"/>
                    <a:pt x="211" y="0"/>
                    <a:pt x="1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7" name="Google Shape;2017;g1e814feaf5c_1_4187"/>
            <p:cNvSpPr/>
            <p:nvPr/>
          </p:nvSpPr>
          <p:spPr>
            <a:xfrm>
              <a:off x="6337725" y="3711625"/>
              <a:ext cx="7075" cy="5625"/>
            </a:xfrm>
            <a:custGeom>
              <a:avLst/>
              <a:gdLst/>
              <a:ahLst/>
              <a:cxnLst/>
              <a:rect l="l" t="t" r="r" b="b"/>
              <a:pathLst>
                <a:path w="283" h="225" extrusionOk="0">
                  <a:moveTo>
                    <a:pt x="123" y="0"/>
                  </a:moveTo>
                  <a:cubicBezTo>
                    <a:pt x="96" y="0"/>
                    <a:pt x="69" y="9"/>
                    <a:pt x="47" y="25"/>
                  </a:cubicBezTo>
                  <a:cubicBezTo>
                    <a:pt x="0" y="72"/>
                    <a:pt x="0" y="142"/>
                    <a:pt x="47" y="189"/>
                  </a:cubicBezTo>
                  <a:cubicBezTo>
                    <a:pt x="72" y="214"/>
                    <a:pt x="100" y="225"/>
                    <a:pt x="126" y="225"/>
                  </a:cubicBezTo>
                  <a:cubicBezTo>
                    <a:pt x="211" y="225"/>
                    <a:pt x="282" y="117"/>
                    <a:pt x="211" y="37"/>
                  </a:cubicBezTo>
                  <a:cubicBezTo>
                    <a:pt x="186" y="12"/>
                    <a:pt x="154" y="0"/>
                    <a:pt x="12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8" name="Google Shape;2018;g1e814feaf5c_1_4187"/>
            <p:cNvSpPr/>
            <p:nvPr/>
          </p:nvSpPr>
          <p:spPr>
            <a:xfrm>
              <a:off x="6277625" y="3846175"/>
              <a:ext cx="7900" cy="5650"/>
            </a:xfrm>
            <a:custGeom>
              <a:avLst/>
              <a:gdLst/>
              <a:ahLst/>
              <a:cxnLst/>
              <a:rect l="l" t="t" r="r" b="b"/>
              <a:pathLst>
                <a:path w="316" h="226" extrusionOk="0">
                  <a:moveTo>
                    <a:pt x="138" y="0"/>
                  </a:moveTo>
                  <a:cubicBezTo>
                    <a:pt x="1" y="0"/>
                    <a:pt x="1" y="225"/>
                    <a:pt x="138" y="225"/>
                  </a:cubicBezTo>
                  <a:cubicBezTo>
                    <a:pt x="145" y="225"/>
                    <a:pt x="151" y="225"/>
                    <a:pt x="158" y="224"/>
                  </a:cubicBezTo>
                  <a:cubicBezTo>
                    <a:pt x="165" y="225"/>
                    <a:pt x="171" y="225"/>
                    <a:pt x="178" y="225"/>
                  </a:cubicBezTo>
                  <a:cubicBezTo>
                    <a:pt x="315" y="225"/>
                    <a:pt x="315" y="0"/>
                    <a:pt x="178" y="0"/>
                  </a:cubicBezTo>
                  <a:cubicBezTo>
                    <a:pt x="171" y="0"/>
                    <a:pt x="165" y="1"/>
                    <a:pt x="158" y="2"/>
                  </a:cubicBezTo>
                  <a:cubicBezTo>
                    <a:pt x="151" y="1"/>
                    <a:pt x="145" y="0"/>
                    <a:pt x="13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9" name="Google Shape;2019;g1e814feaf5c_1_4187"/>
            <p:cNvSpPr/>
            <p:nvPr/>
          </p:nvSpPr>
          <p:spPr>
            <a:xfrm>
              <a:off x="1698450" y="4582475"/>
              <a:ext cx="34175" cy="25650"/>
            </a:xfrm>
            <a:custGeom>
              <a:avLst/>
              <a:gdLst/>
              <a:ahLst/>
              <a:cxnLst/>
              <a:rect l="l" t="t" r="r" b="b"/>
              <a:pathLst>
                <a:path w="1367" h="1026" extrusionOk="0">
                  <a:moveTo>
                    <a:pt x="695" y="0"/>
                  </a:moveTo>
                  <a:cubicBezTo>
                    <a:pt x="564" y="0"/>
                    <a:pt x="432" y="50"/>
                    <a:pt x="328" y="148"/>
                  </a:cubicBezTo>
                  <a:cubicBezTo>
                    <a:pt x="1" y="464"/>
                    <a:pt x="223" y="1014"/>
                    <a:pt x="679" y="1025"/>
                  </a:cubicBezTo>
                  <a:cubicBezTo>
                    <a:pt x="684" y="1026"/>
                    <a:pt x="689" y="1026"/>
                    <a:pt x="693" y="1026"/>
                  </a:cubicBezTo>
                  <a:cubicBezTo>
                    <a:pt x="1140" y="1026"/>
                    <a:pt x="1366" y="484"/>
                    <a:pt x="1065" y="160"/>
                  </a:cubicBezTo>
                  <a:cubicBezTo>
                    <a:pt x="964" y="53"/>
                    <a:pt x="830" y="0"/>
                    <a:pt x="6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0" name="Google Shape;2020;g1e814feaf5c_1_4187"/>
            <p:cNvSpPr/>
            <p:nvPr/>
          </p:nvSpPr>
          <p:spPr>
            <a:xfrm>
              <a:off x="1747675" y="4583525"/>
              <a:ext cx="34450" cy="25550"/>
            </a:xfrm>
            <a:custGeom>
              <a:avLst/>
              <a:gdLst/>
              <a:ahLst/>
              <a:cxnLst/>
              <a:rect l="l" t="t" r="r" b="b"/>
              <a:pathLst>
                <a:path w="1378" h="1022" extrusionOk="0">
                  <a:moveTo>
                    <a:pt x="685" y="1"/>
                  </a:moveTo>
                  <a:cubicBezTo>
                    <a:pt x="238" y="1"/>
                    <a:pt x="0" y="542"/>
                    <a:pt x="313" y="866"/>
                  </a:cubicBezTo>
                  <a:cubicBezTo>
                    <a:pt x="415" y="969"/>
                    <a:pt x="552" y="1022"/>
                    <a:pt x="689" y="1022"/>
                  </a:cubicBezTo>
                  <a:cubicBezTo>
                    <a:pt x="818" y="1022"/>
                    <a:pt x="948" y="975"/>
                    <a:pt x="1050" y="878"/>
                  </a:cubicBezTo>
                  <a:cubicBezTo>
                    <a:pt x="1377" y="562"/>
                    <a:pt x="1155" y="12"/>
                    <a:pt x="699" y="1"/>
                  </a:cubicBezTo>
                  <a:cubicBezTo>
                    <a:pt x="694" y="1"/>
                    <a:pt x="689" y="1"/>
                    <a:pt x="6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1" name="Google Shape;2021;g1e814feaf5c_1_4187"/>
            <p:cNvSpPr/>
            <p:nvPr/>
          </p:nvSpPr>
          <p:spPr>
            <a:xfrm>
              <a:off x="1752950" y="4534300"/>
              <a:ext cx="27125" cy="25775"/>
            </a:xfrm>
            <a:custGeom>
              <a:avLst/>
              <a:gdLst/>
              <a:ahLst/>
              <a:cxnLst/>
              <a:rect l="l" t="t" r="r" b="b"/>
              <a:pathLst>
                <a:path w="1085" h="1031" extrusionOk="0">
                  <a:moveTo>
                    <a:pt x="525" y="0"/>
                  </a:moveTo>
                  <a:cubicBezTo>
                    <a:pt x="266" y="0"/>
                    <a:pt x="16" y="201"/>
                    <a:pt x="8" y="507"/>
                  </a:cubicBezTo>
                  <a:cubicBezTo>
                    <a:pt x="0" y="822"/>
                    <a:pt x="253" y="1031"/>
                    <a:pt x="522" y="1031"/>
                  </a:cubicBezTo>
                  <a:cubicBezTo>
                    <a:pt x="644" y="1031"/>
                    <a:pt x="768" y="988"/>
                    <a:pt x="874" y="893"/>
                  </a:cubicBezTo>
                  <a:cubicBezTo>
                    <a:pt x="1073" y="695"/>
                    <a:pt x="1085" y="367"/>
                    <a:pt x="886" y="156"/>
                  </a:cubicBezTo>
                  <a:cubicBezTo>
                    <a:pt x="782" y="49"/>
                    <a:pt x="653" y="0"/>
                    <a:pt x="52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2" name="Google Shape;2022;g1e814feaf5c_1_4187"/>
            <p:cNvSpPr/>
            <p:nvPr/>
          </p:nvSpPr>
          <p:spPr>
            <a:xfrm>
              <a:off x="1699325" y="4533450"/>
              <a:ext cx="34450" cy="25550"/>
            </a:xfrm>
            <a:custGeom>
              <a:avLst/>
              <a:gdLst/>
              <a:ahLst/>
              <a:cxnLst/>
              <a:rect l="l" t="t" r="r" b="b"/>
              <a:pathLst>
                <a:path w="1378" h="1022" extrusionOk="0">
                  <a:moveTo>
                    <a:pt x="689" y="0"/>
                  </a:moveTo>
                  <a:cubicBezTo>
                    <a:pt x="560" y="0"/>
                    <a:pt x="430" y="47"/>
                    <a:pt x="328" y="144"/>
                  </a:cubicBezTo>
                  <a:cubicBezTo>
                    <a:pt x="1" y="459"/>
                    <a:pt x="223" y="1009"/>
                    <a:pt x="679" y="1021"/>
                  </a:cubicBezTo>
                  <a:cubicBezTo>
                    <a:pt x="684" y="1021"/>
                    <a:pt x="689" y="1021"/>
                    <a:pt x="694" y="1021"/>
                  </a:cubicBezTo>
                  <a:cubicBezTo>
                    <a:pt x="1141" y="1021"/>
                    <a:pt x="1378" y="491"/>
                    <a:pt x="1065" y="155"/>
                  </a:cubicBezTo>
                  <a:cubicBezTo>
                    <a:pt x="963" y="53"/>
                    <a:pt x="826" y="0"/>
                    <a:pt x="68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3" name="Google Shape;2023;g1e814feaf5c_1_4187"/>
            <p:cNvSpPr/>
            <p:nvPr/>
          </p:nvSpPr>
          <p:spPr>
            <a:xfrm>
              <a:off x="1696700" y="4620525"/>
              <a:ext cx="33150" cy="28375"/>
            </a:xfrm>
            <a:custGeom>
              <a:avLst/>
              <a:gdLst/>
              <a:ahLst/>
              <a:cxnLst/>
              <a:rect l="l" t="t" r="r" b="b"/>
              <a:pathLst>
                <a:path w="1326" h="1135" extrusionOk="0">
                  <a:moveTo>
                    <a:pt x="646" y="1"/>
                  </a:moveTo>
                  <a:cubicBezTo>
                    <a:pt x="437" y="1"/>
                    <a:pt x="227" y="115"/>
                    <a:pt x="129" y="346"/>
                  </a:cubicBezTo>
                  <a:cubicBezTo>
                    <a:pt x="0" y="627"/>
                    <a:pt x="129" y="966"/>
                    <a:pt x="421" y="1083"/>
                  </a:cubicBezTo>
                  <a:cubicBezTo>
                    <a:pt x="499" y="1119"/>
                    <a:pt x="577" y="1135"/>
                    <a:pt x="652" y="1135"/>
                  </a:cubicBezTo>
                  <a:cubicBezTo>
                    <a:pt x="1021" y="1135"/>
                    <a:pt x="1326" y="746"/>
                    <a:pt x="1170" y="358"/>
                  </a:cubicBezTo>
                  <a:cubicBezTo>
                    <a:pt x="1075" y="121"/>
                    <a:pt x="861" y="1"/>
                    <a:pt x="64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4" name="Google Shape;2024;g1e814feaf5c_1_4187"/>
            <p:cNvSpPr/>
            <p:nvPr/>
          </p:nvSpPr>
          <p:spPr>
            <a:xfrm>
              <a:off x="1748950" y="4621525"/>
              <a:ext cx="34350" cy="28550"/>
            </a:xfrm>
            <a:custGeom>
              <a:avLst/>
              <a:gdLst/>
              <a:ahLst/>
              <a:cxnLst/>
              <a:rect l="l" t="t" r="r" b="b"/>
              <a:pathLst>
                <a:path w="1374" h="1142" extrusionOk="0">
                  <a:moveTo>
                    <a:pt x="681" y="1"/>
                  </a:moveTo>
                  <a:cubicBezTo>
                    <a:pt x="309" y="1"/>
                    <a:pt x="0" y="385"/>
                    <a:pt x="157" y="785"/>
                  </a:cubicBezTo>
                  <a:cubicBezTo>
                    <a:pt x="246" y="1001"/>
                    <a:pt x="461" y="1141"/>
                    <a:pt x="688" y="1141"/>
                  </a:cubicBezTo>
                  <a:cubicBezTo>
                    <a:pt x="756" y="1141"/>
                    <a:pt x="826" y="1128"/>
                    <a:pt x="894" y="1101"/>
                  </a:cubicBezTo>
                  <a:cubicBezTo>
                    <a:pt x="1362" y="914"/>
                    <a:pt x="1373" y="259"/>
                    <a:pt x="905" y="48"/>
                  </a:cubicBezTo>
                  <a:cubicBezTo>
                    <a:pt x="830" y="16"/>
                    <a:pt x="754" y="1"/>
                    <a:pt x="68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5" name="Google Shape;2025;g1e814feaf5c_1_4187"/>
            <p:cNvSpPr/>
            <p:nvPr/>
          </p:nvSpPr>
          <p:spPr>
            <a:xfrm>
              <a:off x="1787375" y="4584925"/>
              <a:ext cx="34375" cy="28250"/>
            </a:xfrm>
            <a:custGeom>
              <a:avLst/>
              <a:gdLst/>
              <a:ahLst/>
              <a:cxnLst/>
              <a:rect l="l" t="t" r="r" b="b"/>
              <a:pathLst>
                <a:path w="1375" h="1130" extrusionOk="0">
                  <a:moveTo>
                    <a:pt x="684" y="1"/>
                  </a:moveTo>
                  <a:cubicBezTo>
                    <a:pt x="617" y="1"/>
                    <a:pt x="549" y="12"/>
                    <a:pt x="480" y="38"/>
                  </a:cubicBezTo>
                  <a:cubicBezTo>
                    <a:pt x="12" y="226"/>
                    <a:pt x="0" y="881"/>
                    <a:pt x="456" y="1080"/>
                  </a:cubicBezTo>
                  <a:cubicBezTo>
                    <a:pt x="533" y="1113"/>
                    <a:pt x="612" y="1129"/>
                    <a:pt x="690" y="1129"/>
                  </a:cubicBezTo>
                  <a:cubicBezTo>
                    <a:pt x="907" y="1129"/>
                    <a:pt x="1110" y="1003"/>
                    <a:pt x="1205" y="787"/>
                  </a:cubicBezTo>
                  <a:cubicBezTo>
                    <a:pt x="1375" y="398"/>
                    <a:pt x="1068" y="1"/>
                    <a:pt x="68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6" name="Google Shape;2026;g1e814feaf5c_1_4187"/>
            <p:cNvSpPr/>
            <p:nvPr/>
          </p:nvSpPr>
          <p:spPr>
            <a:xfrm>
              <a:off x="1788375" y="4531875"/>
              <a:ext cx="33225" cy="28350"/>
            </a:xfrm>
            <a:custGeom>
              <a:avLst/>
              <a:gdLst/>
              <a:ahLst/>
              <a:cxnLst/>
              <a:rect l="l" t="t" r="r" b="b"/>
              <a:pathLst>
                <a:path w="1329" h="1134" extrusionOk="0">
                  <a:moveTo>
                    <a:pt x="688" y="0"/>
                  </a:moveTo>
                  <a:cubicBezTo>
                    <a:pt x="478" y="0"/>
                    <a:pt x="268" y="112"/>
                    <a:pt x="171" y="335"/>
                  </a:cubicBezTo>
                  <a:cubicBezTo>
                    <a:pt x="1" y="734"/>
                    <a:pt x="308" y="1133"/>
                    <a:pt x="692" y="1133"/>
                  </a:cubicBezTo>
                  <a:cubicBezTo>
                    <a:pt x="758" y="1133"/>
                    <a:pt x="827" y="1122"/>
                    <a:pt x="896" y="1096"/>
                  </a:cubicBezTo>
                  <a:cubicBezTo>
                    <a:pt x="1188" y="979"/>
                    <a:pt x="1329" y="651"/>
                    <a:pt x="1212" y="359"/>
                  </a:cubicBezTo>
                  <a:cubicBezTo>
                    <a:pt x="1122" y="120"/>
                    <a:pt x="905" y="0"/>
                    <a:pt x="68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7" name="Google Shape;2027;g1e814feaf5c_1_4187"/>
            <p:cNvSpPr/>
            <p:nvPr/>
          </p:nvSpPr>
          <p:spPr>
            <a:xfrm>
              <a:off x="1752550" y="4494125"/>
              <a:ext cx="33375" cy="27800"/>
            </a:xfrm>
            <a:custGeom>
              <a:avLst/>
              <a:gdLst/>
              <a:ahLst/>
              <a:cxnLst/>
              <a:rect l="l" t="t" r="r" b="b"/>
              <a:pathLst>
                <a:path w="1335" h="1112" extrusionOk="0">
                  <a:moveTo>
                    <a:pt x="621" y="0"/>
                  </a:moveTo>
                  <a:cubicBezTo>
                    <a:pt x="430" y="0"/>
                    <a:pt x="239" y="96"/>
                    <a:pt x="130" y="324"/>
                  </a:cubicBezTo>
                  <a:cubicBezTo>
                    <a:pt x="1" y="605"/>
                    <a:pt x="130" y="944"/>
                    <a:pt x="422" y="1061"/>
                  </a:cubicBezTo>
                  <a:cubicBezTo>
                    <a:pt x="496" y="1095"/>
                    <a:pt x="573" y="1111"/>
                    <a:pt x="650" y="1111"/>
                  </a:cubicBezTo>
                  <a:cubicBezTo>
                    <a:pt x="866" y="1111"/>
                    <a:pt x="1073" y="985"/>
                    <a:pt x="1159" y="769"/>
                  </a:cubicBezTo>
                  <a:lnTo>
                    <a:pt x="1159" y="781"/>
                  </a:lnTo>
                  <a:cubicBezTo>
                    <a:pt x="1334" y="338"/>
                    <a:pt x="978" y="0"/>
                    <a:pt x="6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8" name="Google Shape;2028;g1e814feaf5c_1_4187"/>
            <p:cNvSpPr/>
            <p:nvPr/>
          </p:nvSpPr>
          <p:spPr>
            <a:xfrm>
              <a:off x="1698150" y="4492575"/>
              <a:ext cx="34350" cy="28425"/>
            </a:xfrm>
            <a:custGeom>
              <a:avLst/>
              <a:gdLst/>
              <a:ahLst/>
              <a:cxnLst/>
              <a:rect l="l" t="t" r="r" b="b"/>
              <a:pathLst>
                <a:path w="1374" h="1137" extrusionOk="0">
                  <a:moveTo>
                    <a:pt x="679" y="1"/>
                  </a:moveTo>
                  <a:cubicBezTo>
                    <a:pt x="613" y="1"/>
                    <a:pt x="546" y="12"/>
                    <a:pt x="480" y="35"/>
                  </a:cubicBezTo>
                  <a:cubicBezTo>
                    <a:pt x="13" y="223"/>
                    <a:pt x="1" y="878"/>
                    <a:pt x="469" y="1088"/>
                  </a:cubicBezTo>
                  <a:cubicBezTo>
                    <a:pt x="544" y="1121"/>
                    <a:pt x="620" y="1136"/>
                    <a:pt x="694" y="1136"/>
                  </a:cubicBezTo>
                  <a:cubicBezTo>
                    <a:pt x="1065" y="1136"/>
                    <a:pt x="1374" y="754"/>
                    <a:pt x="1218" y="363"/>
                  </a:cubicBezTo>
                  <a:cubicBezTo>
                    <a:pt x="1127" y="136"/>
                    <a:pt x="909" y="1"/>
                    <a:pt x="67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9" name="Google Shape;2029;g1e814feaf5c_1_4187"/>
            <p:cNvSpPr/>
            <p:nvPr/>
          </p:nvSpPr>
          <p:spPr>
            <a:xfrm>
              <a:off x="1659750" y="4529400"/>
              <a:ext cx="33175" cy="28275"/>
            </a:xfrm>
            <a:custGeom>
              <a:avLst/>
              <a:gdLst/>
              <a:ahLst/>
              <a:cxnLst/>
              <a:rect l="l" t="t" r="r" b="b"/>
              <a:pathLst>
                <a:path w="1327" h="1131" extrusionOk="0">
                  <a:moveTo>
                    <a:pt x="687" y="0"/>
                  </a:moveTo>
                  <a:cubicBezTo>
                    <a:pt x="309" y="0"/>
                    <a:pt x="0" y="383"/>
                    <a:pt x="156" y="774"/>
                  </a:cubicBezTo>
                  <a:cubicBezTo>
                    <a:pt x="251" y="1010"/>
                    <a:pt x="469" y="1130"/>
                    <a:pt x="686" y="1130"/>
                  </a:cubicBezTo>
                  <a:cubicBezTo>
                    <a:pt x="899" y="1130"/>
                    <a:pt x="1111" y="1016"/>
                    <a:pt x="1209" y="785"/>
                  </a:cubicBezTo>
                  <a:cubicBezTo>
                    <a:pt x="1326" y="505"/>
                    <a:pt x="1198" y="165"/>
                    <a:pt x="917" y="48"/>
                  </a:cubicBezTo>
                  <a:cubicBezTo>
                    <a:pt x="839" y="15"/>
                    <a:pt x="762" y="0"/>
                    <a:pt x="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0" name="Google Shape;2030;g1e814feaf5c_1_4187"/>
            <p:cNvSpPr/>
            <p:nvPr/>
          </p:nvSpPr>
          <p:spPr>
            <a:xfrm>
              <a:off x="1659850" y="4582475"/>
              <a:ext cx="33125" cy="28175"/>
            </a:xfrm>
            <a:custGeom>
              <a:avLst/>
              <a:gdLst/>
              <a:ahLst/>
              <a:cxnLst/>
              <a:rect l="l" t="t" r="r" b="b"/>
              <a:pathLst>
                <a:path w="1325" h="1127" extrusionOk="0">
                  <a:moveTo>
                    <a:pt x="647" y="1"/>
                  </a:moveTo>
                  <a:cubicBezTo>
                    <a:pt x="578" y="1"/>
                    <a:pt x="506" y="14"/>
                    <a:pt x="433" y="43"/>
                  </a:cubicBezTo>
                  <a:cubicBezTo>
                    <a:pt x="141" y="148"/>
                    <a:pt x="0" y="476"/>
                    <a:pt x="117" y="768"/>
                  </a:cubicBezTo>
                  <a:cubicBezTo>
                    <a:pt x="207" y="1007"/>
                    <a:pt x="421" y="1127"/>
                    <a:pt x="635" y="1127"/>
                  </a:cubicBezTo>
                  <a:cubicBezTo>
                    <a:pt x="842" y="1127"/>
                    <a:pt x="1049" y="1015"/>
                    <a:pt x="1147" y="792"/>
                  </a:cubicBezTo>
                  <a:cubicBezTo>
                    <a:pt x="1325" y="396"/>
                    <a:pt x="1026" y="1"/>
                    <a:pt x="64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1" name="Google Shape;2031;g1e814feaf5c_1_4187"/>
            <p:cNvSpPr/>
            <p:nvPr/>
          </p:nvSpPr>
          <p:spPr>
            <a:xfrm>
              <a:off x="1657500" y="4636200"/>
              <a:ext cx="14950" cy="14225"/>
            </a:xfrm>
            <a:custGeom>
              <a:avLst/>
              <a:gdLst/>
              <a:ahLst/>
              <a:cxnLst/>
              <a:rect l="l" t="t" r="r" b="b"/>
              <a:pathLst>
                <a:path w="598" h="569" extrusionOk="0">
                  <a:moveTo>
                    <a:pt x="315" y="1"/>
                  </a:moveTo>
                  <a:cubicBezTo>
                    <a:pt x="247" y="1"/>
                    <a:pt x="177" y="26"/>
                    <a:pt x="118" y="81"/>
                  </a:cubicBezTo>
                  <a:cubicBezTo>
                    <a:pt x="12" y="187"/>
                    <a:pt x="1" y="362"/>
                    <a:pt x="106" y="479"/>
                  </a:cubicBezTo>
                  <a:cubicBezTo>
                    <a:pt x="164" y="541"/>
                    <a:pt x="237" y="569"/>
                    <a:pt x="310" y="569"/>
                  </a:cubicBezTo>
                  <a:cubicBezTo>
                    <a:pt x="456" y="569"/>
                    <a:pt x="597" y="456"/>
                    <a:pt x="597" y="292"/>
                  </a:cubicBezTo>
                  <a:cubicBezTo>
                    <a:pt x="597" y="116"/>
                    <a:pt x="461" y="1"/>
                    <a:pt x="31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2" name="Google Shape;2032;g1e814feaf5c_1_4187"/>
            <p:cNvSpPr/>
            <p:nvPr/>
          </p:nvSpPr>
          <p:spPr>
            <a:xfrm>
              <a:off x="1731500" y="4668300"/>
              <a:ext cx="16625" cy="14125"/>
            </a:xfrm>
            <a:custGeom>
              <a:avLst/>
              <a:gdLst/>
              <a:ahLst/>
              <a:cxnLst/>
              <a:rect l="l" t="t" r="r" b="b"/>
              <a:pathLst>
                <a:path w="665" h="565" extrusionOk="0">
                  <a:moveTo>
                    <a:pt x="291" y="0"/>
                  </a:moveTo>
                  <a:cubicBezTo>
                    <a:pt x="147" y="0"/>
                    <a:pt x="8" y="107"/>
                    <a:pt x="1" y="272"/>
                  </a:cubicBezTo>
                  <a:cubicBezTo>
                    <a:pt x="1" y="435"/>
                    <a:pt x="117" y="564"/>
                    <a:pt x="281" y="564"/>
                  </a:cubicBezTo>
                  <a:cubicBezTo>
                    <a:pt x="286" y="564"/>
                    <a:pt x="290" y="564"/>
                    <a:pt x="295" y="564"/>
                  </a:cubicBezTo>
                  <a:cubicBezTo>
                    <a:pt x="532" y="564"/>
                    <a:pt x="664" y="268"/>
                    <a:pt x="492" y="84"/>
                  </a:cubicBezTo>
                  <a:cubicBezTo>
                    <a:pt x="434" y="26"/>
                    <a:pt x="362" y="0"/>
                    <a:pt x="2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3" name="Google Shape;2033;g1e814feaf5c_1_4187"/>
            <p:cNvSpPr/>
            <p:nvPr/>
          </p:nvSpPr>
          <p:spPr>
            <a:xfrm>
              <a:off x="1803450" y="4639100"/>
              <a:ext cx="19025" cy="14000"/>
            </a:xfrm>
            <a:custGeom>
              <a:avLst/>
              <a:gdLst/>
              <a:ahLst/>
              <a:cxnLst/>
              <a:rect l="l" t="t" r="r" b="b"/>
              <a:pathLst>
                <a:path w="761" h="560" extrusionOk="0">
                  <a:moveTo>
                    <a:pt x="375" y="1"/>
                  </a:moveTo>
                  <a:cubicBezTo>
                    <a:pt x="129" y="1"/>
                    <a:pt x="0" y="305"/>
                    <a:pt x="176" y="480"/>
                  </a:cubicBezTo>
                  <a:cubicBezTo>
                    <a:pt x="234" y="533"/>
                    <a:pt x="308" y="559"/>
                    <a:pt x="381" y="559"/>
                  </a:cubicBezTo>
                  <a:cubicBezTo>
                    <a:pt x="454" y="559"/>
                    <a:pt x="527" y="533"/>
                    <a:pt x="585" y="480"/>
                  </a:cubicBezTo>
                  <a:cubicBezTo>
                    <a:pt x="761" y="305"/>
                    <a:pt x="632" y="1"/>
                    <a:pt x="37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4" name="Google Shape;2034;g1e814feaf5c_1_4187"/>
            <p:cNvSpPr/>
            <p:nvPr/>
          </p:nvSpPr>
          <p:spPr>
            <a:xfrm>
              <a:off x="1835925" y="4566300"/>
              <a:ext cx="16400" cy="14050"/>
            </a:xfrm>
            <a:custGeom>
              <a:avLst/>
              <a:gdLst/>
              <a:ahLst/>
              <a:cxnLst/>
              <a:rect l="l" t="t" r="r" b="b"/>
              <a:pathLst>
                <a:path w="656" h="562" extrusionOk="0">
                  <a:moveTo>
                    <a:pt x="373" y="1"/>
                  </a:moveTo>
                  <a:cubicBezTo>
                    <a:pt x="305" y="1"/>
                    <a:pt x="235" y="26"/>
                    <a:pt x="176" y="81"/>
                  </a:cubicBezTo>
                  <a:cubicBezTo>
                    <a:pt x="0" y="257"/>
                    <a:pt x="117" y="561"/>
                    <a:pt x="363" y="561"/>
                  </a:cubicBezTo>
                  <a:cubicBezTo>
                    <a:pt x="369" y="562"/>
                    <a:pt x="376" y="562"/>
                    <a:pt x="382" y="562"/>
                  </a:cubicBezTo>
                  <a:cubicBezTo>
                    <a:pt x="526" y="562"/>
                    <a:pt x="655" y="438"/>
                    <a:pt x="655" y="292"/>
                  </a:cubicBezTo>
                  <a:cubicBezTo>
                    <a:pt x="655" y="116"/>
                    <a:pt x="519" y="1"/>
                    <a:pt x="3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5" name="Google Shape;2035;g1e814feaf5c_1_4187"/>
            <p:cNvSpPr/>
            <p:nvPr/>
          </p:nvSpPr>
          <p:spPr>
            <a:xfrm>
              <a:off x="1809100" y="4492100"/>
              <a:ext cx="14850" cy="14225"/>
            </a:xfrm>
            <a:custGeom>
              <a:avLst/>
              <a:gdLst/>
              <a:ahLst/>
              <a:cxnLst/>
              <a:rect l="l" t="t" r="r" b="b"/>
              <a:pathLst>
                <a:path w="594" h="569" extrusionOk="0">
                  <a:moveTo>
                    <a:pt x="287" y="0"/>
                  </a:moveTo>
                  <a:cubicBezTo>
                    <a:pt x="145" y="0"/>
                    <a:pt x="8" y="112"/>
                    <a:pt x="8" y="277"/>
                  </a:cubicBezTo>
                  <a:cubicBezTo>
                    <a:pt x="0" y="452"/>
                    <a:pt x="140" y="568"/>
                    <a:pt x="288" y="568"/>
                  </a:cubicBezTo>
                  <a:cubicBezTo>
                    <a:pt x="357" y="568"/>
                    <a:pt x="429" y="543"/>
                    <a:pt x="488" y="487"/>
                  </a:cubicBezTo>
                  <a:cubicBezTo>
                    <a:pt x="593" y="382"/>
                    <a:pt x="593" y="207"/>
                    <a:pt x="488" y="90"/>
                  </a:cubicBezTo>
                  <a:cubicBezTo>
                    <a:pt x="430" y="28"/>
                    <a:pt x="358" y="0"/>
                    <a:pt x="2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6" name="Google Shape;2036;g1e814feaf5c_1_4187"/>
            <p:cNvSpPr/>
            <p:nvPr/>
          </p:nvSpPr>
          <p:spPr>
            <a:xfrm>
              <a:off x="1733250" y="4460100"/>
              <a:ext cx="16700" cy="14325"/>
            </a:xfrm>
            <a:custGeom>
              <a:avLst/>
              <a:gdLst/>
              <a:ahLst/>
              <a:cxnLst/>
              <a:rect l="l" t="t" r="r" b="b"/>
              <a:pathLst>
                <a:path w="668" h="573" extrusionOk="0">
                  <a:moveTo>
                    <a:pt x="387" y="1"/>
                  </a:moveTo>
                  <a:cubicBezTo>
                    <a:pt x="141" y="1"/>
                    <a:pt x="1" y="293"/>
                    <a:pt x="176" y="480"/>
                  </a:cubicBezTo>
                  <a:cubicBezTo>
                    <a:pt x="236" y="544"/>
                    <a:pt x="310" y="572"/>
                    <a:pt x="382" y="572"/>
                  </a:cubicBezTo>
                  <a:cubicBezTo>
                    <a:pt x="524" y="572"/>
                    <a:pt x="660" y="463"/>
                    <a:pt x="668" y="293"/>
                  </a:cubicBezTo>
                  <a:cubicBezTo>
                    <a:pt x="668" y="141"/>
                    <a:pt x="551" y="1"/>
                    <a:pt x="38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7" name="Google Shape;2037;g1e814feaf5c_1_4187"/>
            <p:cNvSpPr/>
            <p:nvPr/>
          </p:nvSpPr>
          <p:spPr>
            <a:xfrm>
              <a:off x="1658975" y="4489425"/>
              <a:ext cx="19025" cy="14000"/>
            </a:xfrm>
            <a:custGeom>
              <a:avLst/>
              <a:gdLst/>
              <a:ahLst/>
              <a:cxnLst/>
              <a:rect l="l" t="t" r="r" b="b"/>
              <a:pathLst>
                <a:path w="761" h="560" extrusionOk="0">
                  <a:moveTo>
                    <a:pt x="380" y="1"/>
                  </a:moveTo>
                  <a:cubicBezTo>
                    <a:pt x="307" y="1"/>
                    <a:pt x="234" y="27"/>
                    <a:pt x="176" y="80"/>
                  </a:cubicBezTo>
                  <a:cubicBezTo>
                    <a:pt x="0" y="255"/>
                    <a:pt x="129" y="559"/>
                    <a:pt x="386" y="559"/>
                  </a:cubicBezTo>
                  <a:cubicBezTo>
                    <a:pt x="632" y="559"/>
                    <a:pt x="761" y="255"/>
                    <a:pt x="585" y="80"/>
                  </a:cubicBezTo>
                  <a:cubicBezTo>
                    <a:pt x="527" y="27"/>
                    <a:pt x="453" y="1"/>
                    <a:pt x="38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8" name="Google Shape;2038;g1e814feaf5c_1_4187"/>
            <p:cNvSpPr/>
            <p:nvPr/>
          </p:nvSpPr>
          <p:spPr>
            <a:xfrm>
              <a:off x="1628925" y="4562150"/>
              <a:ext cx="16600" cy="14075"/>
            </a:xfrm>
            <a:custGeom>
              <a:avLst/>
              <a:gdLst/>
              <a:ahLst/>
              <a:cxnLst/>
              <a:rect l="l" t="t" r="r" b="b"/>
              <a:pathLst>
                <a:path w="664" h="563" extrusionOk="0">
                  <a:moveTo>
                    <a:pt x="281" y="1"/>
                  </a:moveTo>
                  <a:cubicBezTo>
                    <a:pt x="127" y="1"/>
                    <a:pt x="9" y="125"/>
                    <a:pt x="9" y="271"/>
                  </a:cubicBezTo>
                  <a:cubicBezTo>
                    <a:pt x="1" y="446"/>
                    <a:pt x="140" y="562"/>
                    <a:pt x="289" y="562"/>
                  </a:cubicBezTo>
                  <a:cubicBezTo>
                    <a:pt x="358" y="562"/>
                    <a:pt x="429" y="537"/>
                    <a:pt x="488" y="481"/>
                  </a:cubicBezTo>
                  <a:cubicBezTo>
                    <a:pt x="664" y="318"/>
                    <a:pt x="547" y="13"/>
                    <a:pt x="301" y="2"/>
                  </a:cubicBezTo>
                  <a:cubicBezTo>
                    <a:pt x="294" y="1"/>
                    <a:pt x="287" y="1"/>
                    <a:pt x="28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9" name="Google Shape;2039;g1e814feaf5c_1_4187"/>
            <p:cNvSpPr/>
            <p:nvPr/>
          </p:nvSpPr>
          <p:spPr>
            <a:xfrm>
              <a:off x="1672700" y="4687650"/>
              <a:ext cx="24900" cy="21150"/>
            </a:xfrm>
            <a:custGeom>
              <a:avLst/>
              <a:gdLst/>
              <a:ahLst/>
              <a:cxnLst/>
              <a:rect l="l" t="t" r="r" b="b"/>
              <a:pathLst>
                <a:path w="996" h="846" extrusionOk="0">
                  <a:moveTo>
                    <a:pt x="483" y="1"/>
                  </a:moveTo>
                  <a:cubicBezTo>
                    <a:pt x="326" y="1"/>
                    <a:pt x="169" y="85"/>
                    <a:pt x="95" y="258"/>
                  </a:cubicBezTo>
                  <a:cubicBezTo>
                    <a:pt x="1" y="469"/>
                    <a:pt x="106" y="714"/>
                    <a:pt x="317" y="808"/>
                  </a:cubicBezTo>
                  <a:cubicBezTo>
                    <a:pt x="374" y="833"/>
                    <a:pt x="432" y="845"/>
                    <a:pt x="488" y="845"/>
                  </a:cubicBezTo>
                  <a:cubicBezTo>
                    <a:pt x="764" y="845"/>
                    <a:pt x="995" y="561"/>
                    <a:pt x="878" y="270"/>
                  </a:cubicBezTo>
                  <a:cubicBezTo>
                    <a:pt x="807" y="91"/>
                    <a:pt x="645" y="1"/>
                    <a:pt x="48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0" name="Google Shape;2040;g1e814feaf5c_1_4187"/>
            <p:cNvSpPr/>
            <p:nvPr/>
          </p:nvSpPr>
          <p:spPr>
            <a:xfrm>
              <a:off x="1778550" y="4689775"/>
              <a:ext cx="25800" cy="21275"/>
            </a:xfrm>
            <a:custGeom>
              <a:avLst/>
              <a:gdLst/>
              <a:ahLst/>
              <a:cxnLst/>
              <a:rect l="l" t="t" r="r" b="b"/>
              <a:pathLst>
                <a:path w="1032" h="851" extrusionOk="0">
                  <a:moveTo>
                    <a:pt x="519" y="0"/>
                  </a:moveTo>
                  <a:cubicBezTo>
                    <a:pt x="239" y="0"/>
                    <a:pt x="1" y="287"/>
                    <a:pt x="119" y="582"/>
                  </a:cubicBezTo>
                  <a:cubicBezTo>
                    <a:pt x="181" y="750"/>
                    <a:pt x="335" y="851"/>
                    <a:pt x="502" y="851"/>
                  </a:cubicBezTo>
                  <a:cubicBezTo>
                    <a:pt x="557" y="851"/>
                    <a:pt x="614" y="840"/>
                    <a:pt x="669" y="816"/>
                  </a:cubicBezTo>
                  <a:cubicBezTo>
                    <a:pt x="1020" y="688"/>
                    <a:pt x="1032" y="185"/>
                    <a:pt x="681" y="33"/>
                  </a:cubicBezTo>
                  <a:cubicBezTo>
                    <a:pt x="627" y="10"/>
                    <a:pt x="572" y="0"/>
                    <a:pt x="51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1" name="Google Shape;2041;g1e814feaf5c_1_4187"/>
            <p:cNvSpPr/>
            <p:nvPr/>
          </p:nvSpPr>
          <p:spPr>
            <a:xfrm>
              <a:off x="1855500" y="4616400"/>
              <a:ext cx="25775" cy="21250"/>
            </a:xfrm>
            <a:custGeom>
              <a:avLst/>
              <a:gdLst/>
              <a:ahLst/>
              <a:cxnLst/>
              <a:rect l="l" t="t" r="r" b="b"/>
              <a:pathLst>
                <a:path w="1031" h="850" extrusionOk="0">
                  <a:moveTo>
                    <a:pt x="510" y="0"/>
                  </a:moveTo>
                  <a:cubicBezTo>
                    <a:pt x="458" y="0"/>
                    <a:pt x="405" y="10"/>
                    <a:pt x="352" y="31"/>
                  </a:cubicBezTo>
                  <a:cubicBezTo>
                    <a:pt x="13" y="172"/>
                    <a:pt x="1" y="663"/>
                    <a:pt x="340" y="815"/>
                  </a:cubicBezTo>
                  <a:cubicBezTo>
                    <a:pt x="393" y="838"/>
                    <a:pt x="448" y="849"/>
                    <a:pt x="504" y="849"/>
                  </a:cubicBezTo>
                  <a:cubicBezTo>
                    <a:pt x="669" y="849"/>
                    <a:pt x="832" y="751"/>
                    <a:pt x="902" y="593"/>
                  </a:cubicBezTo>
                  <a:cubicBezTo>
                    <a:pt x="1031" y="305"/>
                    <a:pt x="798" y="0"/>
                    <a:pt x="51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2" name="Google Shape;2042;g1e814feaf5c_1_4187"/>
            <p:cNvSpPr/>
            <p:nvPr/>
          </p:nvSpPr>
          <p:spPr>
            <a:xfrm>
              <a:off x="1857550" y="4510375"/>
              <a:ext cx="24900" cy="21025"/>
            </a:xfrm>
            <a:custGeom>
              <a:avLst/>
              <a:gdLst/>
              <a:ahLst/>
              <a:cxnLst/>
              <a:rect l="l" t="t" r="r" b="b"/>
              <a:pathLst>
                <a:path w="996" h="841" extrusionOk="0">
                  <a:moveTo>
                    <a:pt x="514" y="0"/>
                  </a:moveTo>
                  <a:cubicBezTo>
                    <a:pt x="358" y="0"/>
                    <a:pt x="204" y="82"/>
                    <a:pt x="129" y="248"/>
                  </a:cubicBezTo>
                  <a:cubicBezTo>
                    <a:pt x="1" y="544"/>
                    <a:pt x="223" y="841"/>
                    <a:pt x="507" y="841"/>
                  </a:cubicBezTo>
                  <a:cubicBezTo>
                    <a:pt x="559" y="841"/>
                    <a:pt x="613" y="831"/>
                    <a:pt x="668" y="809"/>
                  </a:cubicBezTo>
                  <a:cubicBezTo>
                    <a:pt x="890" y="727"/>
                    <a:pt x="995" y="482"/>
                    <a:pt x="913" y="271"/>
                  </a:cubicBezTo>
                  <a:cubicBezTo>
                    <a:pt x="841" y="91"/>
                    <a:pt x="677" y="0"/>
                    <a:pt x="51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3" name="Google Shape;2043;g1e814feaf5c_1_4187"/>
            <p:cNvSpPr/>
            <p:nvPr/>
          </p:nvSpPr>
          <p:spPr>
            <a:xfrm>
              <a:off x="1784100" y="4433725"/>
              <a:ext cx="24650" cy="21150"/>
            </a:xfrm>
            <a:custGeom>
              <a:avLst/>
              <a:gdLst/>
              <a:ahLst/>
              <a:cxnLst/>
              <a:rect l="l" t="t" r="r" b="b"/>
              <a:pathLst>
                <a:path w="986" h="846" extrusionOk="0">
                  <a:moveTo>
                    <a:pt x="506" y="1"/>
                  </a:moveTo>
                  <a:cubicBezTo>
                    <a:pt x="225" y="1"/>
                    <a:pt x="1" y="284"/>
                    <a:pt x="108" y="576"/>
                  </a:cubicBezTo>
                  <a:cubicBezTo>
                    <a:pt x="179" y="755"/>
                    <a:pt x="344" y="845"/>
                    <a:pt x="509" y="845"/>
                  </a:cubicBezTo>
                  <a:cubicBezTo>
                    <a:pt x="669" y="845"/>
                    <a:pt x="828" y="760"/>
                    <a:pt x="903" y="588"/>
                  </a:cubicBezTo>
                  <a:cubicBezTo>
                    <a:pt x="985" y="377"/>
                    <a:pt x="891" y="132"/>
                    <a:pt x="681" y="38"/>
                  </a:cubicBezTo>
                  <a:cubicBezTo>
                    <a:pt x="622" y="12"/>
                    <a:pt x="563" y="1"/>
                    <a:pt x="5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4" name="Google Shape;2044;g1e814feaf5c_1_4187"/>
            <p:cNvSpPr/>
            <p:nvPr/>
          </p:nvSpPr>
          <p:spPr>
            <a:xfrm>
              <a:off x="1677100" y="4431625"/>
              <a:ext cx="25775" cy="21225"/>
            </a:xfrm>
            <a:custGeom>
              <a:avLst/>
              <a:gdLst/>
              <a:ahLst/>
              <a:cxnLst/>
              <a:rect l="l" t="t" r="r" b="b"/>
              <a:pathLst>
                <a:path w="1031" h="849" extrusionOk="0">
                  <a:moveTo>
                    <a:pt x="518" y="1"/>
                  </a:moveTo>
                  <a:cubicBezTo>
                    <a:pt x="467" y="1"/>
                    <a:pt x="414" y="10"/>
                    <a:pt x="363" y="28"/>
                  </a:cubicBezTo>
                  <a:cubicBezTo>
                    <a:pt x="12" y="169"/>
                    <a:pt x="0" y="660"/>
                    <a:pt x="351" y="812"/>
                  </a:cubicBezTo>
                  <a:cubicBezTo>
                    <a:pt x="409" y="837"/>
                    <a:pt x="467" y="849"/>
                    <a:pt x="523" y="849"/>
                  </a:cubicBezTo>
                  <a:cubicBezTo>
                    <a:pt x="805" y="849"/>
                    <a:pt x="1030" y="556"/>
                    <a:pt x="913" y="262"/>
                  </a:cubicBezTo>
                  <a:cubicBezTo>
                    <a:pt x="850" y="100"/>
                    <a:pt x="690" y="1"/>
                    <a:pt x="51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5" name="Google Shape;2045;g1e814feaf5c_1_4187"/>
            <p:cNvSpPr/>
            <p:nvPr/>
          </p:nvSpPr>
          <p:spPr>
            <a:xfrm>
              <a:off x="1600175" y="4505000"/>
              <a:ext cx="25775" cy="21150"/>
            </a:xfrm>
            <a:custGeom>
              <a:avLst/>
              <a:gdLst/>
              <a:ahLst/>
              <a:cxnLst/>
              <a:rect l="l" t="t" r="r" b="b"/>
              <a:pathLst>
                <a:path w="1031" h="846" extrusionOk="0">
                  <a:moveTo>
                    <a:pt x="516" y="0"/>
                  </a:moveTo>
                  <a:cubicBezTo>
                    <a:pt x="354" y="0"/>
                    <a:pt x="198" y="98"/>
                    <a:pt x="129" y="252"/>
                  </a:cubicBezTo>
                  <a:cubicBezTo>
                    <a:pt x="1" y="549"/>
                    <a:pt x="232" y="845"/>
                    <a:pt x="518" y="845"/>
                  </a:cubicBezTo>
                  <a:cubicBezTo>
                    <a:pt x="570" y="845"/>
                    <a:pt x="625" y="835"/>
                    <a:pt x="679" y="814"/>
                  </a:cubicBezTo>
                  <a:cubicBezTo>
                    <a:pt x="1018" y="685"/>
                    <a:pt x="1030" y="194"/>
                    <a:pt x="691" y="42"/>
                  </a:cubicBezTo>
                  <a:cubicBezTo>
                    <a:pt x="634" y="13"/>
                    <a:pt x="575" y="0"/>
                    <a:pt x="51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6" name="Google Shape;2046;g1e814feaf5c_1_4187"/>
            <p:cNvSpPr/>
            <p:nvPr/>
          </p:nvSpPr>
          <p:spPr>
            <a:xfrm>
              <a:off x="1599000" y="4611125"/>
              <a:ext cx="24900" cy="21275"/>
            </a:xfrm>
            <a:custGeom>
              <a:avLst/>
              <a:gdLst/>
              <a:ahLst/>
              <a:cxnLst/>
              <a:rect l="l" t="t" r="r" b="b"/>
              <a:pathLst>
                <a:path w="996" h="851" extrusionOk="0">
                  <a:moveTo>
                    <a:pt x="485" y="1"/>
                  </a:moveTo>
                  <a:cubicBezTo>
                    <a:pt x="435" y="1"/>
                    <a:pt x="382" y="10"/>
                    <a:pt x="328" y="32"/>
                  </a:cubicBezTo>
                  <a:cubicBezTo>
                    <a:pt x="106" y="113"/>
                    <a:pt x="1" y="359"/>
                    <a:pt x="83" y="581"/>
                  </a:cubicBezTo>
                  <a:cubicBezTo>
                    <a:pt x="154" y="760"/>
                    <a:pt x="316" y="851"/>
                    <a:pt x="478" y="851"/>
                  </a:cubicBezTo>
                  <a:cubicBezTo>
                    <a:pt x="635" y="851"/>
                    <a:pt x="792" y="766"/>
                    <a:pt x="867" y="593"/>
                  </a:cubicBezTo>
                  <a:cubicBezTo>
                    <a:pt x="996" y="305"/>
                    <a:pt x="771" y="1"/>
                    <a:pt x="4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7" name="Google Shape;2047;g1e814feaf5c_1_4187"/>
            <p:cNvSpPr/>
            <p:nvPr/>
          </p:nvSpPr>
          <p:spPr>
            <a:xfrm>
              <a:off x="1611300" y="4687675"/>
              <a:ext cx="7925" cy="7275"/>
            </a:xfrm>
            <a:custGeom>
              <a:avLst/>
              <a:gdLst/>
              <a:ahLst/>
              <a:cxnLst/>
              <a:rect l="l" t="t" r="r" b="b"/>
              <a:pathLst>
                <a:path w="317" h="291" extrusionOk="0">
                  <a:moveTo>
                    <a:pt x="169" y="0"/>
                  </a:moveTo>
                  <a:cubicBezTo>
                    <a:pt x="130" y="0"/>
                    <a:pt x="90" y="15"/>
                    <a:pt x="59" y="46"/>
                  </a:cubicBezTo>
                  <a:cubicBezTo>
                    <a:pt x="0" y="105"/>
                    <a:pt x="0" y="187"/>
                    <a:pt x="59" y="245"/>
                  </a:cubicBezTo>
                  <a:cubicBezTo>
                    <a:pt x="90" y="276"/>
                    <a:pt x="129" y="291"/>
                    <a:pt x="167" y="291"/>
                  </a:cubicBezTo>
                  <a:cubicBezTo>
                    <a:pt x="243" y="291"/>
                    <a:pt x="316" y="234"/>
                    <a:pt x="316" y="140"/>
                  </a:cubicBezTo>
                  <a:cubicBezTo>
                    <a:pt x="316" y="55"/>
                    <a:pt x="244" y="0"/>
                    <a:pt x="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8" name="Google Shape;2048;g1e814feaf5c_1_4187"/>
            <p:cNvSpPr/>
            <p:nvPr/>
          </p:nvSpPr>
          <p:spPr>
            <a:xfrm>
              <a:off x="1733550" y="4740900"/>
              <a:ext cx="8500" cy="7325"/>
            </a:xfrm>
            <a:custGeom>
              <a:avLst/>
              <a:gdLst/>
              <a:ahLst/>
              <a:cxnLst/>
              <a:rect l="l" t="t" r="r" b="b"/>
              <a:pathLst>
                <a:path w="340" h="293" extrusionOk="0">
                  <a:moveTo>
                    <a:pt x="148" y="1"/>
                  </a:moveTo>
                  <a:cubicBezTo>
                    <a:pt x="72" y="1"/>
                    <a:pt x="0" y="55"/>
                    <a:pt x="0" y="140"/>
                  </a:cubicBezTo>
                  <a:cubicBezTo>
                    <a:pt x="0" y="222"/>
                    <a:pt x="59" y="292"/>
                    <a:pt x="141" y="292"/>
                  </a:cubicBezTo>
                  <a:cubicBezTo>
                    <a:pt x="269" y="292"/>
                    <a:pt x="340" y="140"/>
                    <a:pt x="258" y="47"/>
                  </a:cubicBezTo>
                  <a:cubicBezTo>
                    <a:pt x="226" y="15"/>
                    <a:pt x="186" y="1"/>
                    <a:pt x="1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9" name="Google Shape;2049;g1e814feaf5c_1_4187"/>
            <p:cNvSpPr/>
            <p:nvPr/>
          </p:nvSpPr>
          <p:spPr>
            <a:xfrm>
              <a:off x="1857275" y="4692650"/>
              <a:ext cx="7900" cy="7275"/>
            </a:xfrm>
            <a:custGeom>
              <a:avLst/>
              <a:gdLst/>
              <a:ahLst/>
              <a:cxnLst/>
              <a:rect l="l" t="t" r="r" b="b"/>
              <a:pathLst>
                <a:path w="316" h="291" extrusionOk="0">
                  <a:moveTo>
                    <a:pt x="169" y="0"/>
                  </a:moveTo>
                  <a:cubicBezTo>
                    <a:pt x="130" y="0"/>
                    <a:pt x="90" y="15"/>
                    <a:pt x="59" y="46"/>
                  </a:cubicBezTo>
                  <a:cubicBezTo>
                    <a:pt x="0" y="105"/>
                    <a:pt x="0" y="187"/>
                    <a:pt x="59" y="245"/>
                  </a:cubicBezTo>
                  <a:cubicBezTo>
                    <a:pt x="90" y="276"/>
                    <a:pt x="129" y="291"/>
                    <a:pt x="167" y="291"/>
                  </a:cubicBezTo>
                  <a:cubicBezTo>
                    <a:pt x="243" y="291"/>
                    <a:pt x="316" y="233"/>
                    <a:pt x="316" y="140"/>
                  </a:cubicBezTo>
                  <a:cubicBezTo>
                    <a:pt x="316" y="55"/>
                    <a:pt x="244" y="0"/>
                    <a:pt x="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0" name="Google Shape;2050;g1e814feaf5c_1_4187"/>
            <p:cNvSpPr/>
            <p:nvPr/>
          </p:nvSpPr>
          <p:spPr>
            <a:xfrm>
              <a:off x="1909625" y="4571050"/>
              <a:ext cx="8800" cy="7250"/>
            </a:xfrm>
            <a:custGeom>
              <a:avLst/>
              <a:gdLst/>
              <a:ahLst/>
              <a:cxnLst/>
              <a:rect l="l" t="t" r="r" b="b"/>
              <a:pathLst>
                <a:path w="352" h="290" extrusionOk="0">
                  <a:moveTo>
                    <a:pt x="204" y="1"/>
                  </a:moveTo>
                  <a:cubicBezTo>
                    <a:pt x="170" y="1"/>
                    <a:pt x="135" y="14"/>
                    <a:pt x="106" y="44"/>
                  </a:cubicBezTo>
                  <a:cubicBezTo>
                    <a:pt x="0" y="125"/>
                    <a:pt x="70" y="289"/>
                    <a:pt x="199" y="289"/>
                  </a:cubicBezTo>
                  <a:cubicBezTo>
                    <a:pt x="281" y="289"/>
                    <a:pt x="340" y="231"/>
                    <a:pt x="351" y="160"/>
                  </a:cubicBezTo>
                  <a:cubicBezTo>
                    <a:pt x="351" y="64"/>
                    <a:pt x="280" y="1"/>
                    <a:pt x="2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1" name="Google Shape;2051;g1e814feaf5c_1_4187"/>
            <p:cNvSpPr/>
            <p:nvPr/>
          </p:nvSpPr>
          <p:spPr>
            <a:xfrm>
              <a:off x="1862225" y="4447625"/>
              <a:ext cx="7650" cy="7350"/>
            </a:xfrm>
            <a:custGeom>
              <a:avLst/>
              <a:gdLst/>
              <a:ahLst/>
              <a:cxnLst/>
              <a:rect l="l" t="t" r="r" b="b"/>
              <a:pathLst>
                <a:path w="306" h="294" extrusionOk="0">
                  <a:moveTo>
                    <a:pt x="155" y="1"/>
                  </a:moveTo>
                  <a:cubicBezTo>
                    <a:pt x="77" y="1"/>
                    <a:pt x="1" y="61"/>
                    <a:pt x="1" y="149"/>
                  </a:cubicBezTo>
                  <a:cubicBezTo>
                    <a:pt x="1" y="234"/>
                    <a:pt x="73" y="294"/>
                    <a:pt x="148" y="294"/>
                  </a:cubicBezTo>
                  <a:cubicBezTo>
                    <a:pt x="187" y="294"/>
                    <a:pt x="227" y="278"/>
                    <a:pt x="258" y="242"/>
                  </a:cubicBezTo>
                  <a:cubicBezTo>
                    <a:pt x="305" y="196"/>
                    <a:pt x="305" y="102"/>
                    <a:pt x="258" y="44"/>
                  </a:cubicBezTo>
                  <a:cubicBezTo>
                    <a:pt x="229" y="14"/>
                    <a:pt x="192" y="1"/>
                    <a:pt x="15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2" name="Google Shape;2052;g1e814feaf5c_1_4187"/>
            <p:cNvSpPr/>
            <p:nvPr/>
          </p:nvSpPr>
          <p:spPr>
            <a:xfrm>
              <a:off x="1739100" y="4394400"/>
              <a:ext cx="8800" cy="7225"/>
            </a:xfrm>
            <a:custGeom>
              <a:avLst/>
              <a:gdLst/>
              <a:ahLst/>
              <a:cxnLst/>
              <a:rect l="l" t="t" r="r" b="b"/>
              <a:pathLst>
                <a:path w="352" h="289" extrusionOk="0">
                  <a:moveTo>
                    <a:pt x="205" y="1"/>
                  </a:moveTo>
                  <a:cubicBezTo>
                    <a:pt x="170" y="1"/>
                    <a:pt x="135" y="14"/>
                    <a:pt x="106" y="43"/>
                  </a:cubicBezTo>
                  <a:cubicBezTo>
                    <a:pt x="1" y="125"/>
                    <a:pt x="71" y="289"/>
                    <a:pt x="200" y="289"/>
                  </a:cubicBezTo>
                  <a:cubicBezTo>
                    <a:pt x="281" y="289"/>
                    <a:pt x="340" y="230"/>
                    <a:pt x="352" y="160"/>
                  </a:cubicBezTo>
                  <a:cubicBezTo>
                    <a:pt x="352" y="64"/>
                    <a:pt x="280" y="1"/>
                    <a:pt x="2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3" name="Google Shape;2053;g1e814feaf5c_1_4187"/>
            <p:cNvSpPr/>
            <p:nvPr/>
          </p:nvSpPr>
          <p:spPr>
            <a:xfrm>
              <a:off x="1616275" y="4442625"/>
              <a:ext cx="7850" cy="6675"/>
            </a:xfrm>
            <a:custGeom>
              <a:avLst/>
              <a:gdLst/>
              <a:ahLst/>
              <a:cxnLst/>
              <a:rect l="l" t="t" r="r" b="b"/>
              <a:pathLst>
                <a:path w="314" h="267" extrusionOk="0">
                  <a:moveTo>
                    <a:pt x="158" y="1"/>
                  </a:moveTo>
                  <a:cubicBezTo>
                    <a:pt x="123" y="1"/>
                    <a:pt x="88" y="15"/>
                    <a:pt x="59" y="45"/>
                  </a:cubicBezTo>
                  <a:cubicBezTo>
                    <a:pt x="0" y="103"/>
                    <a:pt x="0" y="185"/>
                    <a:pt x="59" y="244"/>
                  </a:cubicBezTo>
                  <a:cubicBezTo>
                    <a:pt x="84" y="260"/>
                    <a:pt x="109" y="267"/>
                    <a:pt x="134" y="267"/>
                  </a:cubicBezTo>
                  <a:cubicBezTo>
                    <a:pt x="234" y="267"/>
                    <a:pt x="314" y="148"/>
                    <a:pt x="257" y="45"/>
                  </a:cubicBezTo>
                  <a:cubicBezTo>
                    <a:pt x="228" y="15"/>
                    <a:pt x="193" y="1"/>
                    <a:pt x="15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4" name="Google Shape;2054;g1e814feaf5c_1_4187"/>
            <p:cNvSpPr/>
            <p:nvPr/>
          </p:nvSpPr>
          <p:spPr>
            <a:xfrm>
              <a:off x="1562825" y="4564225"/>
              <a:ext cx="8725" cy="7350"/>
            </a:xfrm>
            <a:custGeom>
              <a:avLst/>
              <a:gdLst/>
              <a:ahLst/>
              <a:cxnLst/>
              <a:rect l="l" t="t" r="r" b="b"/>
              <a:pathLst>
                <a:path w="349" h="294" extrusionOk="0">
                  <a:moveTo>
                    <a:pt x="161" y="1"/>
                  </a:moveTo>
                  <a:cubicBezTo>
                    <a:pt x="79" y="1"/>
                    <a:pt x="21" y="59"/>
                    <a:pt x="9" y="141"/>
                  </a:cubicBezTo>
                  <a:cubicBezTo>
                    <a:pt x="1" y="232"/>
                    <a:pt x="79" y="293"/>
                    <a:pt x="159" y="293"/>
                  </a:cubicBezTo>
                  <a:cubicBezTo>
                    <a:pt x="193" y="293"/>
                    <a:pt x="227" y="282"/>
                    <a:pt x="255" y="258"/>
                  </a:cubicBezTo>
                  <a:cubicBezTo>
                    <a:pt x="348" y="164"/>
                    <a:pt x="290" y="1"/>
                    <a:pt x="1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5" name="Google Shape;2055;g1e814feaf5c_1_4187"/>
            <p:cNvSpPr/>
            <p:nvPr/>
          </p:nvSpPr>
          <p:spPr>
            <a:xfrm>
              <a:off x="1648725" y="4754625"/>
              <a:ext cx="16625" cy="14325"/>
            </a:xfrm>
            <a:custGeom>
              <a:avLst/>
              <a:gdLst/>
              <a:ahLst/>
              <a:cxnLst/>
              <a:rect l="l" t="t" r="r" b="b"/>
              <a:pathLst>
                <a:path w="665" h="573" extrusionOk="0">
                  <a:moveTo>
                    <a:pt x="328" y="1"/>
                  </a:moveTo>
                  <a:cubicBezTo>
                    <a:pt x="223" y="1"/>
                    <a:pt x="118" y="59"/>
                    <a:pt x="71" y="176"/>
                  </a:cubicBezTo>
                  <a:cubicBezTo>
                    <a:pt x="1" y="317"/>
                    <a:pt x="71" y="480"/>
                    <a:pt x="211" y="551"/>
                  </a:cubicBezTo>
                  <a:cubicBezTo>
                    <a:pt x="249" y="566"/>
                    <a:pt x="286" y="572"/>
                    <a:pt x="322" y="572"/>
                  </a:cubicBezTo>
                  <a:cubicBezTo>
                    <a:pt x="512" y="572"/>
                    <a:pt x="664" y="383"/>
                    <a:pt x="586" y="176"/>
                  </a:cubicBezTo>
                  <a:cubicBezTo>
                    <a:pt x="539" y="59"/>
                    <a:pt x="434" y="1"/>
                    <a:pt x="32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6" name="Google Shape;2056;g1e814feaf5c_1_4187"/>
            <p:cNvSpPr/>
            <p:nvPr/>
          </p:nvSpPr>
          <p:spPr>
            <a:xfrm>
              <a:off x="1808200" y="4757875"/>
              <a:ext cx="17200" cy="14250"/>
            </a:xfrm>
            <a:custGeom>
              <a:avLst/>
              <a:gdLst/>
              <a:ahLst/>
              <a:cxnLst/>
              <a:rect l="l" t="t" r="r" b="b"/>
              <a:pathLst>
                <a:path w="688" h="570" extrusionOk="0">
                  <a:moveTo>
                    <a:pt x="347" y="1"/>
                  </a:moveTo>
                  <a:cubicBezTo>
                    <a:pt x="161" y="1"/>
                    <a:pt x="1" y="189"/>
                    <a:pt x="80" y="385"/>
                  </a:cubicBezTo>
                  <a:cubicBezTo>
                    <a:pt x="124" y="501"/>
                    <a:pt x="230" y="570"/>
                    <a:pt x="340" y="570"/>
                  </a:cubicBezTo>
                  <a:cubicBezTo>
                    <a:pt x="374" y="570"/>
                    <a:pt x="409" y="563"/>
                    <a:pt x="442" y="549"/>
                  </a:cubicBezTo>
                  <a:cubicBezTo>
                    <a:pt x="676" y="456"/>
                    <a:pt x="688" y="128"/>
                    <a:pt x="454" y="23"/>
                  </a:cubicBezTo>
                  <a:cubicBezTo>
                    <a:pt x="418" y="8"/>
                    <a:pt x="382" y="1"/>
                    <a:pt x="34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7" name="Google Shape;2057;g1e814feaf5c_1_4187"/>
            <p:cNvSpPr/>
            <p:nvPr/>
          </p:nvSpPr>
          <p:spPr>
            <a:xfrm>
              <a:off x="1923375" y="4647650"/>
              <a:ext cx="17200" cy="14225"/>
            </a:xfrm>
            <a:custGeom>
              <a:avLst/>
              <a:gdLst/>
              <a:ahLst/>
              <a:cxnLst/>
              <a:rect l="l" t="t" r="r" b="b"/>
              <a:pathLst>
                <a:path w="688" h="569" extrusionOk="0">
                  <a:moveTo>
                    <a:pt x="349" y="1"/>
                  </a:moveTo>
                  <a:cubicBezTo>
                    <a:pt x="316" y="1"/>
                    <a:pt x="281" y="7"/>
                    <a:pt x="246" y="21"/>
                  </a:cubicBezTo>
                  <a:cubicBezTo>
                    <a:pt x="12" y="115"/>
                    <a:pt x="0" y="442"/>
                    <a:pt x="234" y="548"/>
                  </a:cubicBezTo>
                  <a:cubicBezTo>
                    <a:pt x="268" y="562"/>
                    <a:pt x="303" y="568"/>
                    <a:pt x="338" y="568"/>
                  </a:cubicBezTo>
                  <a:cubicBezTo>
                    <a:pt x="448" y="568"/>
                    <a:pt x="555" y="502"/>
                    <a:pt x="608" y="396"/>
                  </a:cubicBezTo>
                  <a:cubicBezTo>
                    <a:pt x="688" y="207"/>
                    <a:pt x="539" y="1"/>
                    <a:pt x="34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8" name="Google Shape;2058;g1e814feaf5c_1_4187"/>
            <p:cNvSpPr/>
            <p:nvPr/>
          </p:nvSpPr>
          <p:spPr>
            <a:xfrm>
              <a:off x="1926675" y="4488625"/>
              <a:ext cx="16600" cy="14125"/>
            </a:xfrm>
            <a:custGeom>
              <a:avLst/>
              <a:gdLst/>
              <a:ahLst/>
              <a:cxnLst/>
              <a:rect l="l" t="t" r="r" b="b"/>
              <a:pathLst>
                <a:path w="664" h="565" extrusionOk="0">
                  <a:moveTo>
                    <a:pt x="344" y="0"/>
                  </a:moveTo>
                  <a:cubicBezTo>
                    <a:pt x="240" y="0"/>
                    <a:pt x="136" y="56"/>
                    <a:pt x="90" y="170"/>
                  </a:cubicBezTo>
                  <a:cubicBezTo>
                    <a:pt x="1" y="359"/>
                    <a:pt x="148" y="565"/>
                    <a:pt x="345" y="565"/>
                  </a:cubicBezTo>
                  <a:cubicBezTo>
                    <a:pt x="380" y="565"/>
                    <a:pt x="416" y="558"/>
                    <a:pt x="453" y="544"/>
                  </a:cubicBezTo>
                  <a:cubicBezTo>
                    <a:pt x="593" y="486"/>
                    <a:pt x="664" y="322"/>
                    <a:pt x="605" y="182"/>
                  </a:cubicBezTo>
                  <a:cubicBezTo>
                    <a:pt x="563" y="62"/>
                    <a:pt x="454" y="0"/>
                    <a:pt x="3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9" name="Google Shape;2059;g1e814feaf5c_1_4187"/>
            <p:cNvSpPr/>
            <p:nvPr/>
          </p:nvSpPr>
          <p:spPr>
            <a:xfrm>
              <a:off x="1816025" y="4373700"/>
              <a:ext cx="17200" cy="14175"/>
            </a:xfrm>
            <a:custGeom>
              <a:avLst/>
              <a:gdLst/>
              <a:ahLst/>
              <a:cxnLst/>
              <a:rect l="l" t="t" r="r" b="b"/>
              <a:pathLst>
                <a:path w="688" h="567" extrusionOk="0">
                  <a:moveTo>
                    <a:pt x="331" y="1"/>
                  </a:moveTo>
                  <a:cubicBezTo>
                    <a:pt x="300" y="1"/>
                    <a:pt x="267" y="6"/>
                    <a:pt x="235" y="17"/>
                  </a:cubicBezTo>
                  <a:cubicBezTo>
                    <a:pt x="1" y="111"/>
                    <a:pt x="1" y="438"/>
                    <a:pt x="235" y="544"/>
                  </a:cubicBezTo>
                  <a:cubicBezTo>
                    <a:pt x="271" y="559"/>
                    <a:pt x="309" y="566"/>
                    <a:pt x="347" y="566"/>
                  </a:cubicBezTo>
                  <a:cubicBezTo>
                    <a:pt x="453" y="566"/>
                    <a:pt x="554" y="507"/>
                    <a:pt x="597" y="403"/>
                  </a:cubicBezTo>
                  <a:cubicBezTo>
                    <a:pt x="688" y="202"/>
                    <a:pt x="527" y="1"/>
                    <a:pt x="33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0" name="Google Shape;2060;g1e814feaf5c_1_4187"/>
            <p:cNvSpPr/>
            <p:nvPr/>
          </p:nvSpPr>
          <p:spPr>
            <a:xfrm>
              <a:off x="1656050" y="4370400"/>
              <a:ext cx="17200" cy="14225"/>
            </a:xfrm>
            <a:custGeom>
              <a:avLst/>
              <a:gdLst/>
              <a:ahLst/>
              <a:cxnLst/>
              <a:rect l="l" t="t" r="r" b="b"/>
              <a:pathLst>
                <a:path w="688" h="569" extrusionOk="0">
                  <a:moveTo>
                    <a:pt x="348" y="0"/>
                  </a:moveTo>
                  <a:cubicBezTo>
                    <a:pt x="314" y="0"/>
                    <a:pt x="279" y="7"/>
                    <a:pt x="246" y="21"/>
                  </a:cubicBezTo>
                  <a:cubicBezTo>
                    <a:pt x="12" y="114"/>
                    <a:pt x="0" y="442"/>
                    <a:pt x="234" y="547"/>
                  </a:cubicBezTo>
                  <a:cubicBezTo>
                    <a:pt x="272" y="562"/>
                    <a:pt x="309" y="569"/>
                    <a:pt x="345" y="569"/>
                  </a:cubicBezTo>
                  <a:cubicBezTo>
                    <a:pt x="535" y="569"/>
                    <a:pt x="687" y="381"/>
                    <a:pt x="608" y="184"/>
                  </a:cubicBezTo>
                  <a:cubicBezTo>
                    <a:pt x="564" y="68"/>
                    <a:pt x="458" y="0"/>
                    <a:pt x="34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1" name="Google Shape;2061;g1e814feaf5c_1_4187"/>
            <p:cNvSpPr/>
            <p:nvPr/>
          </p:nvSpPr>
          <p:spPr>
            <a:xfrm>
              <a:off x="1540875" y="4480775"/>
              <a:ext cx="17200" cy="14100"/>
            </a:xfrm>
            <a:custGeom>
              <a:avLst/>
              <a:gdLst/>
              <a:ahLst/>
              <a:cxnLst/>
              <a:rect l="l" t="t" r="r" b="b"/>
              <a:pathLst>
                <a:path w="688" h="564" extrusionOk="0">
                  <a:moveTo>
                    <a:pt x="338" y="0"/>
                  </a:moveTo>
                  <a:cubicBezTo>
                    <a:pt x="233" y="0"/>
                    <a:pt x="131" y="65"/>
                    <a:pt x="80" y="168"/>
                  </a:cubicBezTo>
                  <a:cubicBezTo>
                    <a:pt x="0" y="366"/>
                    <a:pt x="147" y="564"/>
                    <a:pt x="336" y="564"/>
                  </a:cubicBezTo>
                  <a:cubicBezTo>
                    <a:pt x="370" y="564"/>
                    <a:pt x="406" y="557"/>
                    <a:pt x="442" y="543"/>
                  </a:cubicBezTo>
                  <a:cubicBezTo>
                    <a:pt x="676" y="449"/>
                    <a:pt x="688" y="121"/>
                    <a:pt x="454" y="28"/>
                  </a:cubicBezTo>
                  <a:cubicBezTo>
                    <a:pt x="416" y="9"/>
                    <a:pt x="377" y="0"/>
                    <a:pt x="33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2" name="Google Shape;2062;g1e814feaf5c_1_4187"/>
            <p:cNvSpPr/>
            <p:nvPr/>
          </p:nvSpPr>
          <p:spPr>
            <a:xfrm>
              <a:off x="1537600" y="4639900"/>
              <a:ext cx="17175" cy="14200"/>
            </a:xfrm>
            <a:custGeom>
              <a:avLst/>
              <a:gdLst/>
              <a:ahLst/>
              <a:cxnLst/>
              <a:rect l="l" t="t" r="r" b="b"/>
              <a:pathLst>
                <a:path w="687" h="568" extrusionOk="0">
                  <a:moveTo>
                    <a:pt x="330" y="1"/>
                  </a:moveTo>
                  <a:cubicBezTo>
                    <a:pt x="298" y="1"/>
                    <a:pt x="266" y="6"/>
                    <a:pt x="234" y="15"/>
                  </a:cubicBezTo>
                  <a:cubicBezTo>
                    <a:pt x="0" y="109"/>
                    <a:pt x="0" y="437"/>
                    <a:pt x="222" y="542"/>
                  </a:cubicBezTo>
                  <a:cubicBezTo>
                    <a:pt x="262" y="560"/>
                    <a:pt x="302" y="568"/>
                    <a:pt x="341" y="568"/>
                  </a:cubicBezTo>
                  <a:cubicBezTo>
                    <a:pt x="530" y="568"/>
                    <a:pt x="686" y="373"/>
                    <a:pt x="608" y="179"/>
                  </a:cubicBezTo>
                  <a:cubicBezTo>
                    <a:pt x="562" y="68"/>
                    <a:pt x="450" y="1"/>
                    <a:pt x="3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3" name="Google Shape;2063;g1e814feaf5c_1_4187"/>
            <p:cNvSpPr/>
            <p:nvPr/>
          </p:nvSpPr>
          <p:spPr>
            <a:xfrm>
              <a:off x="1561275" y="4735650"/>
              <a:ext cx="7625" cy="7275"/>
            </a:xfrm>
            <a:custGeom>
              <a:avLst/>
              <a:gdLst/>
              <a:ahLst/>
              <a:cxnLst/>
              <a:rect l="l" t="t" r="r" b="b"/>
              <a:pathLst>
                <a:path w="305" h="291" extrusionOk="0">
                  <a:moveTo>
                    <a:pt x="158" y="0"/>
                  </a:moveTo>
                  <a:cubicBezTo>
                    <a:pt x="119" y="0"/>
                    <a:pt x="79" y="14"/>
                    <a:pt x="47" y="46"/>
                  </a:cubicBezTo>
                  <a:cubicBezTo>
                    <a:pt x="1" y="105"/>
                    <a:pt x="1" y="186"/>
                    <a:pt x="47" y="245"/>
                  </a:cubicBezTo>
                  <a:cubicBezTo>
                    <a:pt x="79" y="276"/>
                    <a:pt x="118" y="290"/>
                    <a:pt x="156" y="290"/>
                  </a:cubicBezTo>
                  <a:cubicBezTo>
                    <a:pt x="232" y="290"/>
                    <a:pt x="305" y="233"/>
                    <a:pt x="305" y="140"/>
                  </a:cubicBezTo>
                  <a:cubicBezTo>
                    <a:pt x="305" y="55"/>
                    <a:pt x="233" y="0"/>
                    <a:pt x="15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4" name="Google Shape;2064;g1e814feaf5c_1_4187"/>
            <p:cNvSpPr/>
            <p:nvPr/>
          </p:nvSpPr>
          <p:spPr>
            <a:xfrm>
              <a:off x="1732075" y="4810225"/>
              <a:ext cx="8800" cy="7300"/>
            </a:xfrm>
            <a:custGeom>
              <a:avLst/>
              <a:gdLst/>
              <a:ahLst/>
              <a:cxnLst/>
              <a:rect l="l" t="t" r="r" b="b"/>
              <a:pathLst>
                <a:path w="352" h="292" extrusionOk="0">
                  <a:moveTo>
                    <a:pt x="148" y="0"/>
                  </a:moveTo>
                  <a:cubicBezTo>
                    <a:pt x="73" y="0"/>
                    <a:pt x="1" y="55"/>
                    <a:pt x="1" y="140"/>
                  </a:cubicBezTo>
                  <a:cubicBezTo>
                    <a:pt x="1" y="222"/>
                    <a:pt x="59" y="292"/>
                    <a:pt x="141" y="292"/>
                  </a:cubicBezTo>
                  <a:cubicBezTo>
                    <a:pt x="270" y="292"/>
                    <a:pt x="352" y="140"/>
                    <a:pt x="258" y="46"/>
                  </a:cubicBezTo>
                  <a:cubicBezTo>
                    <a:pt x="227" y="15"/>
                    <a:pt x="187" y="0"/>
                    <a:pt x="14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5" name="Google Shape;2065;g1e814feaf5c_1_4187"/>
            <p:cNvSpPr/>
            <p:nvPr/>
          </p:nvSpPr>
          <p:spPr>
            <a:xfrm>
              <a:off x="1904350" y="4742350"/>
              <a:ext cx="9975" cy="7325"/>
            </a:xfrm>
            <a:custGeom>
              <a:avLst/>
              <a:gdLst/>
              <a:ahLst/>
              <a:cxnLst/>
              <a:rect l="l" t="t" r="r" b="b"/>
              <a:pathLst>
                <a:path w="399" h="293" extrusionOk="0">
                  <a:moveTo>
                    <a:pt x="200" y="0"/>
                  </a:moveTo>
                  <a:cubicBezTo>
                    <a:pt x="71" y="0"/>
                    <a:pt x="1" y="164"/>
                    <a:pt x="106" y="258"/>
                  </a:cubicBezTo>
                  <a:cubicBezTo>
                    <a:pt x="135" y="281"/>
                    <a:pt x="170" y="293"/>
                    <a:pt x="205" y="293"/>
                  </a:cubicBezTo>
                  <a:cubicBezTo>
                    <a:pt x="240" y="293"/>
                    <a:pt x="276" y="281"/>
                    <a:pt x="305" y="258"/>
                  </a:cubicBezTo>
                  <a:cubicBezTo>
                    <a:pt x="398" y="164"/>
                    <a:pt x="340" y="0"/>
                    <a:pt x="20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6" name="Google Shape;2066;g1e814feaf5c_1_4187"/>
            <p:cNvSpPr/>
            <p:nvPr/>
          </p:nvSpPr>
          <p:spPr>
            <a:xfrm>
              <a:off x="1979225" y="4572525"/>
              <a:ext cx="8800" cy="7225"/>
            </a:xfrm>
            <a:custGeom>
              <a:avLst/>
              <a:gdLst/>
              <a:ahLst/>
              <a:cxnLst/>
              <a:rect l="l" t="t" r="r" b="b"/>
              <a:pathLst>
                <a:path w="352" h="289" extrusionOk="0">
                  <a:moveTo>
                    <a:pt x="206" y="0"/>
                  </a:moveTo>
                  <a:cubicBezTo>
                    <a:pt x="171" y="0"/>
                    <a:pt x="136" y="13"/>
                    <a:pt x="106" y="43"/>
                  </a:cubicBezTo>
                  <a:cubicBezTo>
                    <a:pt x="1" y="125"/>
                    <a:pt x="71" y="289"/>
                    <a:pt x="200" y="289"/>
                  </a:cubicBezTo>
                  <a:cubicBezTo>
                    <a:pt x="281" y="289"/>
                    <a:pt x="340" y="230"/>
                    <a:pt x="352" y="148"/>
                  </a:cubicBezTo>
                  <a:cubicBezTo>
                    <a:pt x="352" y="61"/>
                    <a:pt x="281" y="0"/>
                    <a:pt x="20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7" name="Google Shape;2067;g1e814feaf5c_1_4187"/>
            <p:cNvSpPr/>
            <p:nvPr/>
          </p:nvSpPr>
          <p:spPr>
            <a:xfrm>
              <a:off x="1911675" y="4399575"/>
              <a:ext cx="9675" cy="7250"/>
            </a:xfrm>
            <a:custGeom>
              <a:avLst/>
              <a:gdLst/>
              <a:ahLst/>
              <a:cxnLst/>
              <a:rect l="l" t="t" r="r" b="b"/>
              <a:pathLst>
                <a:path w="387" h="290" extrusionOk="0">
                  <a:moveTo>
                    <a:pt x="187" y="0"/>
                  </a:moveTo>
                  <a:cubicBezTo>
                    <a:pt x="59" y="0"/>
                    <a:pt x="0" y="152"/>
                    <a:pt x="94" y="246"/>
                  </a:cubicBezTo>
                  <a:cubicBezTo>
                    <a:pt x="123" y="275"/>
                    <a:pt x="158" y="290"/>
                    <a:pt x="193" y="290"/>
                  </a:cubicBezTo>
                  <a:cubicBezTo>
                    <a:pt x="228" y="290"/>
                    <a:pt x="263" y="275"/>
                    <a:pt x="293" y="246"/>
                  </a:cubicBezTo>
                  <a:cubicBezTo>
                    <a:pt x="386" y="152"/>
                    <a:pt x="328" y="0"/>
                    <a:pt x="1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8" name="Google Shape;2068;g1e814feaf5c_1_4187"/>
            <p:cNvSpPr/>
            <p:nvPr/>
          </p:nvSpPr>
          <p:spPr>
            <a:xfrm>
              <a:off x="1741600" y="4326150"/>
              <a:ext cx="8350" cy="5950"/>
            </a:xfrm>
            <a:custGeom>
              <a:avLst/>
              <a:gdLst/>
              <a:ahLst/>
              <a:cxnLst/>
              <a:rect l="l" t="t" r="r" b="b"/>
              <a:pathLst>
                <a:path w="334" h="238" extrusionOk="0">
                  <a:moveTo>
                    <a:pt x="165" y="1"/>
                  </a:moveTo>
                  <a:cubicBezTo>
                    <a:pt x="105" y="1"/>
                    <a:pt x="47" y="36"/>
                    <a:pt x="29" y="106"/>
                  </a:cubicBezTo>
                  <a:cubicBezTo>
                    <a:pt x="0" y="194"/>
                    <a:pt x="82" y="238"/>
                    <a:pt x="165" y="238"/>
                  </a:cubicBezTo>
                  <a:cubicBezTo>
                    <a:pt x="249" y="238"/>
                    <a:pt x="334" y="194"/>
                    <a:pt x="310" y="106"/>
                  </a:cubicBezTo>
                  <a:cubicBezTo>
                    <a:pt x="287" y="36"/>
                    <a:pt x="225" y="1"/>
                    <a:pt x="16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9" name="Google Shape;2069;g1e814feaf5c_1_4187"/>
            <p:cNvSpPr/>
            <p:nvPr/>
          </p:nvSpPr>
          <p:spPr>
            <a:xfrm>
              <a:off x="1567125" y="4392850"/>
              <a:ext cx="9675" cy="7325"/>
            </a:xfrm>
            <a:custGeom>
              <a:avLst/>
              <a:gdLst/>
              <a:ahLst/>
              <a:cxnLst/>
              <a:rect l="l" t="t" r="r" b="b"/>
              <a:pathLst>
                <a:path w="387" h="293" extrusionOk="0">
                  <a:moveTo>
                    <a:pt x="194" y="0"/>
                  </a:moveTo>
                  <a:cubicBezTo>
                    <a:pt x="159" y="0"/>
                    <a:pt x="123" y="12"/>
                    <a:pt x="94" y="35"/>
                  </a:cubicBezTo>
                  <a:cubicBezTo>
                    <a:pt x="1" y="129"/>
                    <a:pt x="59" y="292"/>
                    <a:pt x="200" y="292"/>
                  </a:cubicBezTo>
                  <a:cubicBezTo>
                    <a:pt x="328" y="292"/>
                    <a:pt x="387" y="129"/>
                    <a:pt x="293" y="35"/>
                  </a:cubicBezTo>
                  <a:cubicBezTo>
                    <a:pt x="264" y="12"/>
                    <a:pt x="229" y="0"/>
                    <a:pt x="19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0" name="Google Shape;2070;g1e814feaf5c_1_4187"/>
            <p:cNvSpPr/>
            <p:nvPr/>
          </p:nvSpPr>
          <p:spPr>
            <a:xfrm>
              <a:off x="1493075" y="4562675"/>
              <a:ext cx="8050" cy="7225"/>
            </a:xfrm>
            <a:custGeom>
              <a:avLst/>
              <a:gdLst/>
              <a:ahLst/>
              <a:cxnLst/>
              <a:rect l="l" t="t" r="r" b="b"/>
              <a:pathLst>
                <a:path w="322" h="289" extrusionOk="0">
                  <a:moveTo>
                    <a:pt x="137" y="0"/>
                  </a:moveTo>
                  <a:cubicBezTo>
                    <a:pt x="1" y="0"/>
                    <a:pt x="1" y="289"/>
                    <a:pt x="137" y="289"/>
                  </a:cubicBezTo>
                  <a:cubicBezTo>
                    <a:pt x="146" y="289"/>
                    <a:pt x="156" y="288"/>
                    <a:pt x="167" y="285"/>
                  </a:cubicBezTo>
                  <a:cubicBezTo>
                    <a:pt x="176" y="288"/>
                    <a:pt x="185" y="289"/>
                    <a:pt x="194" y="289"/>
                  </a:cubicBezTo>
                  <a:cubicBezTo>
                    <a:pt x="321" y="289"/>
                    <a:pt x="321" y="0"/>
                    <a:pt x="194" y="0"/>
                  </a:cubicBezTo>
                  <a:cubicBezTo>
                    <a:pt x="185" y="0"/>
                    <a:pt x="176" y="1"/>
                    <a:pt x="167" y="4"/>
                  </a:cubicBezTo>
                  <a:cubicBezTo>
                    <a:pt x="156" y="1"/>
                    <a:pt x="146" y="0"/>
                    <a:pt x="13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071" name="Google Shape;2071;g1e814feaf5c_1_4187"/>
          <p:cNvSpPr/>
          <p:nvPr/>
        </p:nvSpPr>
        <p:spPr>
          <a:xfrm>
            <a:off x="550620" y="523637"/>
            <a:ext cx="11700360" cy="6684400"/>
          </a:xfrm>
          <a:prstGeom prst="rect">
            <a:avLst/>
          </a:prstGeom>
          <a:solidFill>
            <a:schemeClr val="accent3"/>
          </a:solidFill>
          <a:ln>
            <a:noFill/>
          </a:ln>
        </p:spPr>
        <p:txBody>
          <a:bodyPr spcFirstLastPara="1" wrap="square" lIns="127995" tIns="127995" rIns="127995" bIns="127995" anchor="ctr" anchorCtr="0">
            <a:noAutofit/>
          </a:bodyPr>
          <a:lstStyle/>
          <a:p>
            <a:pPr marL="0" lvl="0" indent="0" algn="l" rtl="0">
              <a:spcBef>
                <a:spcPts val="0"/>
              </a:spcBef>
              <a:spcAft>
                <a:spcPts val="0"/>
              </a:spcAft>
              <a:buNone/>
            </a:pPr>
            <a:endParaRPr/>
          </a:p>
        </p:txBody>
      </p:sp>
      <p:sp>
        <p:nvSpPr>
          <p:cNvPr id="2072" name="Google Shape;2072;g1e814feaf5c_1_4187"/>
          <p:cNvSpPr txBox="1">
            <a:spLocks noGrp="1"/>
          </p:cNvSpPr>
          <p:nvPr>
            <p:ph type="subTitle" idx="1"/>
          </p:nvPr>
        </p:nvSpPr>
        <p:spPr>
          <a:xfrm flipH="1">
            <a:off x="1543710" y="4407420"/>
            <a:ext cx="2700180" cy="81192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1900"/>
              <a:buFont typeface="Big Shoulders Display"/>
              <a:buNone/>
              <a:defRPr sz="3360">
                <a:latin typeface="Big Shoulders Display SemiBold"/>
                <a:ea typeface="Big Shoulders Display SemiBold"/>
                <a:cs typeface="Big Shoulders Display SemiBold"/>
                <a:sym typeface="Big Shoulders Display SemiBold"/>
              </a:defRPr>
            </a:lvl1pPr>
            <a:lvl2pPr lvl="1"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2pPr>
            <a:lvl3pPr lvl="2"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3pPr>
            <a:lvl4pPr lvl="3"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4pPr>
            <a:lvl5pPr lvl="4"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5pPr>
            <a:lvl6pPr lvl="5"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6pPr>
            <a:lvl7pPr lvl="6"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7pPr>
            <a:lvl8pPr lvl="7"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8pPr>
            <a:lvl9pPr lvl="8"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9pPr>
          </a:lstStyle>
          <a:p>
            <a:endParaRPr/>
          </a:p>
        </p:txBody>
      </p:sp>
      <p:sp>
        <p:nvSpPr>
          <p:cNvPr id="2073" name="Google Shape;2073;g1e814feaf5c_1_4187"/>
          <p:cNvSpPr txBox="1">
            <a:spLocks noGrp="1"/>
          </p:cNvSpPr>
          <p:nvPr>
            <p:ph type="subTitle" idx="2"/>
          </p:nvPr>
        </p:nvSpPr>
        <p:spPr>
          <a:xfrm>
            <a:off x="1378020" y="4967551"/>
            <a:ext cx="3031560" cy="81192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600"/>
              <a:buNone/>
              <a:defRPr sz="1995">
                <a:solidFill>
                  <a:schemeClr val="dk1"/>
                </a:solidFill>
              </a:defRPr>
            </a:lvl1pPr>
            <a:lvl2pPr lvl="1" rtl="0">
              <a:lnSpc>
                <a:spcPct val="100000"/>
              </a:lnSpc>
              <a:spcBef>
                <a:spcPts val="0"/>
              </a:spcBef>
              <a:spcAft>
                <a:spcPts val="0"/>
              </a:spcAft>
              <a:buSzPts val="1600"/>
              <a:buNone/>
              <a:defRPr sz="1680"/>
            </a:lvl2pPr>
            <a:lvl3pPr lvl="2" rtl="0">
              <a:lnSpc>
                <a:spcPct val="100000"/>
              </a:lnSpc>
              <a:spcBef>
                <a:spcPts val="0"/>
              </a:spcBef>
              <a:spcAft>
                <a:spcPts val="0"/>
              </a:spcAft>
              <a:buSzPts val="1600"/>
              <a:buNone/>
              <a:defRPr sz="1680"/>
            </a:lvl3pPr>
            <a:lvl4pPr lvl="3" rtl="0">
              <a:lnSpc>
                <a:spcPct val="100000"/>
              </a:lnSpc>
              <a:spcBef>
                <a:spcPts val="0"/>
              </a:spcBef>
              <a:spcAft>
                <a:spcPts val="0"/>
              </a:spcAft>
              <a:buSzPts val="1600"/>
              <a:buNone/>
              <a:defRPr sz="1680"/>
            </a:lvl4pPr>
            <a:lvl5pPr lvl="4" rtl="0">
              <a:lnSpc>
                <a:spcPct val="100000"/>
              </a:lnSpc>
              <a:spcBef>
                <a:spcPts val="0"/>
              </a:spcBef>
              <a:spcAft>
                <a:spcPts val="0"/>
              </a:spcAft>
              <a:buSzPts val="1600"/>
              <a:buNone/>
              <a:defRPr sz="1680"/>
            </a:lvl5pPr>
            <a:lvl6pPr lvl="5" rtl="0">
              <a:lnSpc>
                <a:spcPct val="100000"/>
              </a:lnSpc>
              <a:spcBef>
                <a:spcPts val="0"/>
              </a:spcBef>
              <a:spcAft>
                <a:spcPts val="0"/>
              </a:spcAft>
              <a:buSzPts val="1600"/>
              <a:buNone/>
              <a:defRPr sz="1680"/>
            </a:lvl6pPr>
            <a:lvl7pPr lvl="6" rtl="0">
              <a:lnSpc>
                <a:spcPct val="100000"/>
              </a:lnSpc>
              <a:spcBef>
                <a:spcPts val="0"/>
              </a:spcBef>
              <a:spcAft>
                <a:spcPts val="0"/>
              </a:spcAft>
              <a:buSzPts val="1600"/>
              <a:buNone/>
              <a:defRPr sz="1680"/>
            </a:lvl7pPr>
            <a:lvl8pPr lvl="7" rtl="0">
              <a:lnSpc>
                <a:spcPct val="100000"/>
              </a:lnSpc>
              <a:spcBef>
                <a:spcPts val="0"/>
              </a:spcBef>
              <a:spcAft>
                <a:spcPts val="0"/>
              </a:spcAft>
              <a:buSzPts val="1600"/>
              <a:buNone/>
              <a:defRPr sz="1680"/>
            </a:lvl8pPr>
            <a:lvl9pPr lvl="8" rtl="0">
              <a:lnSpc>
                <a:spcPct val="100000"/>
              </a:lnSpc>
              <a:spcBef>
                <a:spcPts val="0"/>
              </a:spcBef>
              <a:spcAft>
                <a:spcPts val="0"/>
              </a:spcAft>
              <a:buSzPts val="1600"/>
              <a:buNone/>
              <a:defRPr sz="1680"/>
            </a:lvl9pPr>
          </a:lstStyle>
          <a:p>
            <a:endParaRPr/>
          </a:p>
        </p:txBody>
      </p:sp>
      <p:sp>
        <p:nvSpPr>
          <p:cNvPr id="2074" name="Google Shape;2074;g1e814feaf5c_1_4187"/>
          <p:cNvSpPr txBox="1">
            <a:spLocks noGrp="1"/>
          </p:cNvSpPr>
          <p:nvPr>
            <p:ph type="subTitle" idx="3"/>
          </p:nvPr>
        </p:nvSpPr>
        <p:spPr>
          <a:xfrm flipH="1">
            <a:off x="5037410" y="3831687"/>
            <a:ext cx="2700180" cy="81192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1900"/>
              <a:buFont typeface="Big Shoulders Display"/>
              <a:buNone/>
              <a:defRPr sz="3360">
                <a:latin typeface="Big Shoulders Display SemiBold"/>
                <a:ea typeface="Big Shoulders Display SemiBold"/>
                <a:cs typeface="Big Shoulders Display SemiBold"/>
                <a:sym typeface="Big Shoulders Display SemiBold"/>
              </a:defRPr>
            </a:lvl1pPr>
            <a:lvl2pPr lvl="1"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2pPr>
            <a:lvl3pPr lvl="2"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3pPr>
            <a:lvl4pPr lvl="3"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4pPr>
            <a:lvl5pPr lvl="4"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5pPr>
            <a:lvl6pPr lvl="5"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6pPr>
            <a:lvl7pPr lvl="6"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7pPr>
            <a:lvl8pPr lvl="7"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8pPr>
            <a:lvl9pPr lvl="8"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9pPr>
          </a:lstStyle>
          <a:p>
            <a:endParaRPr/>
          </a:p>
        </p:txBody>
      </p:sp>
      <p:sp>
        <p:nvSpPr>
          <p:cNvPr id="2075" name="Google Shape;2075;g1e814feaf5c_1_4187"/>
          <p:cNvSpPr txBox="1">
            <a:spLocks noGrp="1"/>
          </p:cNvSpPr>
          <p:nvPr>
            <p:ph type="subTitle" idx="4"/>
          </p:nvPr>
        </p:nvSpPr>
        <p:spPr>
          <a:xfrm>
            <a:off x="4901330" y="4391817"/>
            <a:ext cx="2972340" cy="81192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600"/>
              <a:buNone/>
              <a:defRPr sz="1995">
                <a:solidFill>
                  <a:schemeClr val="dk1"/>
                </a:solidFill>
              </a:defRPr>
            </a:lvl1pPr>
            <a:lvl2pPr lvl="1" rtl="0">
              <a:lnSpc>
                <a:spcPct val="100000"/>
              </a:lnSpc>
              <a:spcBef>
                <a:spcPts val="0"/>
              </a:spcBef>
              <a:spcAft>
                <a:spcPts val="0"/>
              </a:spcAft>
              <a:buSzPts val="1600"/>
              <a:buNone/>
              <a:defRPr sz="1680"/>
            </a:lvl2pPr>
            <a:lvl3pPr lvl="2" rtl="0">
              <a:lnSpc>
                <a:spcPct val="100000"/>
              </a:lnSpc>
              <a:spcBef>
                <a:spcPts val="0"/>
              </a:spcBef>
              <a:spcAft>
                <a:spcPts val="0"/>
              </a:spcAft>
              <a:buSzPts val="1600"/>
              <a:buNone/>
              <a:defRPr sz="1680"/>
            </a:lvl3pPr>
            <a:lvl4pPr lvl="3" rtl="0">
              <a:lnSpc>
                <a:spcPct val="100000"/>
              </a:lnSpc>
              <a:spcBef>
                <a:spcPts val="0"/>
              </a:spcBef>
              <a:spcAft>
                <a:spcPts val="0"/>
              </a:spcAft>
              <a:buSzPts val="1600"/>
              <a:buNone/>
              <a:defRPr sz="1680"/>
            </a:lvl4pPr>
            <a:lvl5pPr lvl="4" rtl="0">
              <a:lnSpc>
                <a:spcPct val="100000"/>
              </a:lnSpc>
              <a:spcBef>
                <a:spcPts val="0"/>
              </a:spcBef>
              <a:spcAft>
                <a:spcPts val="0"/>
              </a:spcAft>
              <a:buSzPts val="1600"/>
              <a:buNone/>
              <a:defRPr sz="1680"/>
            </a:lvl5pPr>
            <a:lvl6pPr lvl="5" rtl="0">
              <a:lnSpc>
                <a:spcPct val="100000"/>
              </a:lnSpc>
              <a:spcBef>
                <a:spcPts val="0"/>
              </a:spcBef>
              <a:spcAft>
                <a:spcPts val="0"/>
              </a:spcAft>
              <a:buSzPts val="1600"/>
              <a:buNone/>
              <a:defRPr sz="1680"/>
            </a:lvl6pPr>
            <a:lvl7pPr lvl="6" rtl="0">
              <a:lnSpc>
                <a:spcPct val="100000"/>
              </a:lnSpc>
              <a:spcBef>
                <a:spcPts val="0"/>
              </a:spcBef>
              <a:spcAft>
                <a:spcPts val="0"/>
              </a:spcAft>
              <a:buSzPts val="1600"/>
              <a:buNone/>
              <a:defRPr sz="1680"/>
            </a:lvl7pPr>
            <a:lvl8pPr lvl="7" rtl="0">
              <a:lnSpc>
                <a:spcPct val="100000"/>
              </a:lnSpc>
              <a:spcBef>
                <a:spcPts val="0"/>
              </a:spcBef>
              <a:spcAft>
                <a:spcPts val="0"/>
              </a:spcAft>
              <a:buSzPts val="1600"/>
              <a:buNone/>
              <a:defRPr sz="1680"/>
            </a:lvl8pPr>
            <a:lvl9pPr lvl="8" rtl="0">
              <a:lnSpc>
                <a:spcPct val="100000"/>
              </a:lnSpc>
              <a:spcBef>
                <a:spcPts val="0"/>
              </a:spcBef>
              <a:spcAft>
                <a:spcPts val="0"/>
              </a:spcAft>
              <a:buSzPts val="1600"/>
              <a:buNone/>
              <a:defRPr sz="1680"/>
            </a:lvl9pPr>
          </a:lstStyle>
          <a:p>
            <a:endParaRPr/>
          </a:p>
        </p:txBody>
      </p:sp>
      <p:sp>
        <p:nvSpPr>
          <p:cNvPr id="2076" name="Google Shape;2076;g1e814feaf5c_1_4187"/>
          <p:cNvSpPr txBox="1">
            <a:spLocks noGrp="1"/>
          </p:cNvSpPr>
          <p:nvPr>
            <p:ph type="subTitle" idx="5"/>
          </p:nvPr>
        </p:nvSpPr>
        <p:spPr>
          <a:xfrm flipH="1">
            <a:off x="8560650" y="4407420"/>
            <a:ext cx="2700180" cy="81192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1900"/>
              <a:buFont typeface="Big Shoulders Display"/>
              <a:buNone/>
              <a:defRPr sz="3360">
                <a:latin typeface="Big Shoulders Display SemiBold"/>
                <a:ea typeface="Big Shoulders Display SemiBold"/>
                <a:cs typeface="Big Shoulders Display SemiBold"/>
                <a:sym typeface="Big Shoulders Display SemiBold"/>
              </a:defRPr>
            </a:lvl1pPr>
            <a:lvl2pPr lvl="1"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2pPr>
            <a:lvl3pPr lvl="2"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3pPr>
            <a:lvl4pPr lvl="3"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4pPr>
            <a:lvl5pPr lvl="4"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5pPr>
            <a:lvl6pPr lvl="5"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6pPr>
            <a:lvl7pPr lvl="6"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7pPr>
            <a:lvl8pPr lvl="7"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8pPr>
            <a:lvl9pPr lvl="8" rtl="0">
              <a:lnSpc>
                <a:spcPct val="100000"/>
              </a:lnSpc>
              <a:spcBef>
                <a:spcPts val="0"/>
              </a:spcBef>
              <a:spcAft>
                <a:spcPts val="0"/>
              </a:spcAft>
              <a:buSzPts val="1900"/>
              <a:buFont typeface="Big Shoulders Display"/>
              <a:buNone/>
              <a:defRPr b="1">
                <a:latin typeface="Big Shoulders Display"/>
                <a:ea typeface="Big Shoulders Display"/>
                <a:cs typeface="Big Shoulders Display"/>
                <a:sym typeface="Big Shoulders Display"/>
              </a:defRPr>
            </a:lvl9pPr>
          </a:lstStyle>
          <a:p>
            <a:endParaRPr/>
          </a:p>
        </p:txBody>
      </p:sp>
      <p:sp>
        <p:nvSpPr>
          <p:cNvPr id="2077" name="Google Shape;2077;g1e814feaf5c_1_4187"/>
          <p:cNvSpPr txBox="1">
            <a:spLocks noGrp="1"/>
          </p:cNvSpPr>
          <p:nvPr>
            <p:ph type="subTitle" idx="6"/>
          </p:nvPr>
        </p:nvSpPr>
        <p:spPr>
          <a:xfrm>
            <a:off x="8589000" y="4967534"/>
            <a:ext cx="2643480" cy="81192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600"/>
              <a:buNone/>
              <a:defRPr sz="1995">
                <a:solidFill>
                  <a:schemeClr val="dk1"/>
                </a:solidFill>
              </a:defRPr>
            </a:lvl1pPr>
            <a:lvl2pPr lvl="1" rtl="0">
              <a:lnSpc>
                <a:spcPct val="100000"/>
              </a:lnSpc>
              <a:spcBef>
                <a:spcPts val="0"/>
              </a:spcBef>
              <a:spcAft>
                <a:spcPts val="0"/>
              </a:spcAft>
              <a:buSzPts val="1600"/>
              <a:buNone/>
              <a:defRPr sz="1680"/>
            </a:lvl2pPr>
            <a:lvl3pPr lvl="2" rtl="0">
              <a:lnSpc>
                <a:spcPct val="100000"/>
              </a:lnSpc>
              <a:spcBef>
                <a:spcPts val="0"/>
              </a:spcBef>
              <a:spcAft>
                <a:spcPts val="0"/>
              </a:spcAft>
              <a:buSzPts val="1600"/>
              <a:buNone/>
              <a:defRPr sz="1680"/>
            </a:lvl3pPr>
            <a:lvl4pPr lvl="3" rtl="0">
              <a:lnSpc>
                <a:spcPct val="100000"/>
              </a:lnSpc>
              <a:spcBef>
                <a:spcPts val="0"/>
              </a:spcBef>
              <a:spcAft>
                <a:spcPts val="0"/>
              </a:spcAft>
              <a:buSzPts val="1600"/>
              <a:buNone/>
              <a:defRPr sz="1680"/>
            </a:lvl4pPr>
            <a:lvl5pPr lvl="4" rtl="0">
              <a:lnSpc>
                <a:spcPct val="100000"/>
              </a:lnSpc>
              <a:spcBef>
                <a:spcPts val="0"/>
              </a:spcBef>
              <a:spcAft>
                <a:spcPts val="0"/>
              </a:spcAft>
              <a:buSzPts val="1600"/>
              <a:buNone/>
              <a:defRPr sz="1680"/>
            </a:lvl5pPr>
            <a:lvl6pPr lvl="5" rtl="0">
              <a:lnSpc>
                <a:spcPct val="100000"/>
              </a:lnSpc>
              <a:spcBef>
                <a:spcPts val="0"/>
              </a:spcBef>
              <a:spcAft>
                <a:spcPts val="0"/>
              </a:spcAft>
              <a:buSzPts val="1600"/>
              <a:buNone/>
              <a:defRPr sz="1680"/>
            </a:lvl6pPr>
            <a:lvl7pPr lvl="6" rtl="0">
              <a:lnSpc>
                <a:spcPct val="100000"/>
              </a:lnSpc>
              <a:spcBef>
                <a:spcPts val="0"/>
              </a:spcBef>
              <a:spcAft>
                <a:spcPts val="0"/>
              </a:spcAft>
              <a:buSzPts val="1600"/>
              <a:buNone/>
              <a:defRPr sz="1680"/>
            </a:lvl7pPr>
            <a:lvl8pPr lvl="7" rtl="0">
              <a:lnSpc>
                <a:spcPct val="100000"/>
              </a:lnSpc>
              <a:spcBef>
                <a:spcPts val="0"/>
              </a:spcBef>
              <a:spcAft>
                <a:spcPts val="0"/>
              </a:spcAft>
              <a:buSzPts val="1600"/>
              <a:buNone/>
              <a:defRPr sz="1680"/>
            </a:lvl8pPr>
            <a:lvl9pPr lvl="8" rtl="0">
              <a:lnSpc>
                <a:spcPct val="100000"/>
              </a:lnSpc>
              <a:spcBef>
                <a:spcPts val="0"/>
              </a:spcBef>
              <a:spcAft>
                <a:spcPts val="0"/>
              </a:spcAft>
              <a:buSzPts val="1600"/>
              <a:buNone/>
              <a:defRPr sz="1680"/>
            </a:lvl9pPr>
          </a:lstStyle>
          <a:p>
            <a:endParaRPr/>
          </a:p>
        </p:txBody>
      </p:sp>
      <p:sp>
        <p:nvSpPr>
          <p:cNvPr id="2078" name="Google Shape;2078;g1e814feaf5c_1_4187"/>
          <p:cNvSpPr txBox="1">
            <a:spLocks noGrp="1"/>
          </p:cNvSpPr>
          <p:nvPr>
            <p:ph type="title"/>
          </p:nvPr>
        </p:nvSpPr>
        <p:spPr>
          <a:xfrm>
            <a:off x="1049755" y="734699"/>
            <a:ext cx="7564725" cy="1142060"/>
          </a:xfrm>
          <a:prstGeom prst="rect">
            <a:avLst/>
          </a:prstGeom>
        </p:spPr>
        <p:txBody>
          <a:bodyPr spcFirstLastPara="1" wrap="square" lIns="121900" tIns="121900" rIns="121900" bIns="121900" anchor="t" anchorCtr="0">
            <a:normAutofit/>
          </a:bodyPr>
          <a:lstStyle>
            <a:lvl1pPr lvl="0" rtl="0">
              <a:spcBef>
                <a:spcPts val="0"/>
              </a:spcBef>
              <a:spcAft>
                <a:spcPts val="0"/>
              </a:spcAft>
              <a:buSzPts val="3200"/>
              <a:buNone/>
              <a:defRPr sz="5040">
                <a:solidFill>
                  <a:srgbClr val="2A0606"/>
                </a:solidFill>
              </a:defRPr>
            </a:lvl1pPr>
            <a:lvl2pPr lvl="1" rtl="0">
              <a:spcBef>
                <a:spcPts val="0"/>
              </a:spcBef>
              <a:spcAft>
                <a:spcPts val="0"/>
              </a:spcAft>
              <a:buSzPts val="3200"/>
              <a:buNone/>
              <a:defRPr sz="3360"/>
            </a:lvl2pPr>
            <a:lvl3pPr lvl="2" rtl="0">
              <a:spcBef>
                <a:spcPts val="0"/>
              </a:spcBef>
              <a:spcAft>
                <a:spcPts val="0"/>
              </a:spcAft>
              <a:buSzPts val="3200"/>
              <a:buNone/>
              <a:defRPr sz="3360"/>
            </a:lvl3pPr>
            <a:lvl4pPr lvl="3" rtl="0">
              <a:spcBef>
                <a:spcPts val="0"/>
              </a:spcBef>
              <a:spcAft>
                <a:spcPts val="0"/>
              </a:spcAft>
              <a:buSzPts val="3200"/>
              <a:buNone/>
              <a:defRPr sz="3360"/>
            </a:lvl4pPr>
            <a:lvl5pPr lvl="4" rtl="0">
              <a:spcBef>
                <a:spcPts val="0"/>
              </a:spcBef>
              <a:spcAft>
                <a:spcPts val="0"/>
              </a:spcAft>
              <a:buSzPts val="3200"/>
              <a:buNone/>
              <a:defRPr sz="3360"/>
            </a:lvl5pPr>
            <a:lvl6pPr lvl="5" rtl="0">
              <a:spcBef>
                <a:spcPts val="0"/>
              </a:spcBef>
              <a:spcAft>
                <a:spcPts val="0"/>
              </a:spcAft>
              <a:buSzPts val="3200"/>
              <a:buNone/>
              <a:defRPr sz="3360"/>
            </a:lvl6pPr>
            <a:lvl7pPr lvl="6" rtl="0">
              <a:spcBef>
                <a:spcPts val="0"/>
              </a:spcBef>
              <a:spcAft>
                <a:spcPts val="0"/>
              </a:spcAft>
              <a:buSzPts val="3200"/>
              <a:buNone/>
              <a:defRPr sz="3360"/>
            </a:lvl7pPr>
            <a:lvl8pPr lvl="7" rtl="0">
              <a:spcBef>
                <a:spcPts val="0"/>
              </a:spcBef>
              <a:spcAft>
                <a:spcPts val="0"/>
              </a:spcAft>
              <a:buSzPts val="3200"/>
              <a:buNone/>
              <a:defRPr sz="3360"/>
            </a:lvl8pPr>
            <a:lvl9pPr lvl="8" rtl="0">
              <a:spcBef>
                <a:spcPts val="0"/>
              </a:spcBef>
              <a:spcAft>
                <a:spcPts val="0"/>
              </a:spcAft>
              <a:buSzPts val="3200"/>
              <a:buNone/>
              <a:defRPr sz="3360"/>
            </a:lvl9pPr>
          </a:lstStyle>
          <a:p>
            <a:endParaRPr/>
          </a:p>
        </p:txBody>
      </p:sp>
    </p:spTree>
    <p:extLst>
      <p:ext uri="{BB962C8B-B14F-4D97-AF65-F5344CB8AC3E}">
        <p14:creationId xmlns:p14="http://schemas.microsoft.com/office/powerpoint/2010/main" val="1207343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0080" y="310896"/>
            <a:ext cx="1152144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5.png"/><Relationship Id="rId10" Type="http://schemas.openxmlformats.org/officeDocument/2006/relationships/image" Target="../media/image21.jpg"/><Relationship Id="rId4" Type="http://schemas.openxmlformats.org/officeDocument/2006/relationships/image" Target="../media/image16.png"/><Relationship Id="rId9" Type="http://schemas.openxmlformats.org/officeDocument/2006/relationships/image" Target="../media/image20.jp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 Id="rId9"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hyperlink" Target="http://www.fldoe.org/edcert/public.asp"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www.osceolaschools.net/specialprograms" TargetMode="Externa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www.floridacims.org/districts/osceol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7" y="1"/>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pic>
        <p:nvPicPr>
          <p:cNvPr id="5" name="Picture 4">
            <a:extLst>
              <a:ext uri="{FF2B5EF4-FFF2-40B4-BE49-F238E27FC236}">
                <a16:creationId xmlns:a16="http://schemas.microsoft.com/office/drawing/2014/main" id="{3B031609-0FD4-50DD-EBA7-2258FDEF5A58}"/>
              </a:ext>
            </a:extLst>
          </p:cNvPr>
          <p:cNvPicPr>
            <a:picLocks noChangeAspect="1"/>
          </p:cNvPicPr>
          <p:nvPr/>
        </p:nvPicPr>
        <p:blipFill>
          <a:blip r:embed="rId5"/>
          <a:stretch>
            <a:fillRect/>
          </a:stretch>
        </p:blipFill>
        <p:spPr>
          <a:xfrm>
            <a:off x="1925947" y="762000"/>
            <a:ext cx="8949704" cy="2017951"/>
          </a:xfrm>
          <a:prstGeom prst="rect">
            <a:avLst/>
          </a:prstGeom>
        </p:spPr>
      </p:pic>
      <p:sp>
        <p:nvSpPr>
          <p:cNvPr id="9" name="TextBox 8">
            <a:extLst>
              <a:ext uri="{FF2B5EF4-FFF2-40B4-BE49-F238E27FC236}">
                <a16:creationId xmlns:a16="http://schemas.microsoft.com/office/drawing/2014/main" id="{77AB8EC7-882C-2D1D-2F9C-ECA7BC75A60B}"/>
              </a:ext>
            </a:extLst>
          </p:cNvPr>
          <p:cNvSpPr txBox="1"/>
          <p:nvPr/>
        </p:nvSpPr>
        <p:spPr>
          <a:xfrm>
            <a:off x="3402591" y="3706936"/>
            <a:ext cx="6400800" cy="584775"/>
          </a:xfrm>
          <a:prstGeom prst="rect">
            <a:avLst/>
          </a:prstGeom>
          <a:noFill/>
        </p:spPr>
        <p:txBody>
          <a:bodyPr wrap="square">
            <a:sp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Victory Charter School 6-12</a:t>
            </a:r>
            <a:endParaRPr lang="en-US" sz="3200" dirty="0">
              <a:solidFill>
                <a:schemeClr val="dk1"/>
              </a:solidFill>
              <a:latin typeface="Calibri"/>
              <a:ea typeface="Calibri"/>
              <a:cs typeface="Calibri"/>
              <a:sym typeface="Calibri"/>
            </a:endParaRPr>
          </a:p>
        </p:txBody>
      </p:sp>
      <p:sp>
        <p:nvSpPr>
          <p:cNvPr id="10" name="Google Shape;2256;p1">
            <a:extLst>
              <a:ext uri="{FF2B5EF4-FFF2-40B4-BE49-F238E27FC236}">
                <a16:creationId xmlns:a16="http://schemas.microsoft.com/office/drawing/2014/main" id="{7320B05A-6F5B-4261-AD6A-738FF4F89CB9}"/>
              </a:ext>
            </a:extLst>
          </p:cNvPr>
          <p:cNvSpPr txBox="1"/>
          <p:nvPr/>
        </p:nvSpPr>
        <p:spPr>
          <a:xfrm>
            <a:off x="4800600" y="4268100"/>
            <a:ext cx="36804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Font typeface="Arial"/>
              <a:buNone/>
            </a:pPr>
            <a:r>
              <a:rPr lang="en-US" sz="2200" b="1" dirty="0">
                <a:solidFill>
                  <a:schemeClr val="dk1"/>
                </a:solidFill>
                <a:latin typeface="Calibri"/>
                <a:ea typeface="Calibri"/>
                <a:cs typeface="Calibri"/>
                <a:sym typeface="Calibri"/>
              </a:rPr>
              <a:t>2021-2022 School Grade: D</a:t>
            </a:r>
            <a:br>
              <a:rPr lang="en-US" sz="2200" b="1" dirty="0">
                <a:solidFill>
                  <a:schemeClr val="dk1"/>
                </a:solidFill>
                <a:latin typeface="Calibri"/>
                <a:ea typeface="Calibri"/>
                <a:cs typeface="Calibri"/>
                <a:sym typeface="Calibri"/>
              </a:rPr>
            </a:br>
            <a:r>
              <a:rPr lang="en-US" sz="2200" b="1" dirty="0">
                <a:solidFill>
                  <a:schemeClr val="dk1"/>
                </a:solidFill>
                <a:latin typeface="Calibri"/>
                <a:ea typeface="Calibri"/>
                <a:cs typeface="Calibri"/>
                <a:sym typeface="Calibri"/>
              </a:rPr>
              <a:t>2022-2023 School Grade: N/A</a:t>
            </a:r>
            <a:endParaRPr sz="3200" b="1" dirty="0">
              <a:solidFill>
                <a:schemeClr val="dk1"/>
              </a:solidFill>
              <a:latin typeface="Calibri"/>
              <a:ea typeface="Calibri"/>
              <a:cs typeface="Calibri"/>
              <a:sym typeface="Calibri"/>
            </a:endParaRPr>
          </a:p>
        </p:txBody>
      </p:sp>
      <p:pic>
        <p:nvPicPr>
          <p:cNvPr id="11" name="Google Shape;2441;g1e814feaf5c_1_4848">
            <a:extLst>
              <a:ext uri="{FF2B5EF4-FFF2-40B4-BE49-F238E27FC236}">
                <a16:creationId xmlns:a16="http://schemas.microsoft.com/office/drawing/2014/main" id="{C9C4DD3C-5E30-B7F9-C199-8E36BBC89375}"/>
              </a:ext>
            </a:extLst>
          </p:cNvPr>
          <p:cNvPicPr preferRelativeResize="0"/>
          <p:nvPr/>
        </p:nvPicPr>
        <p:blipFill rotWithShape="1">
          <a:blip r:embed="rId6">
            <a:alphaModFix/>
          </a:blip>
          <a:srcRect r="74693"/>
          <a:stretch/>
        </p:blipFill>
        <p:spPr>
          <a:xfrm>
            <a:off x="6104532" y="2740029"/>
            <a:ext cx="996918" cy="9181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400800"/>
            <a:ext cx="1282846" cy="1282846"/>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464446"/>
            <a:ext cx="1964418" cy="1219200"/>
          </a:xfrm>
          <a:prstGeom prst="rect">
            <a:avLst/>
          </a:prstGeom>
        </p:spPr>
      </p:pic>
      <p:sp>
        <p:nvSpPr>
          <p:cNvPr id="7" name="Rectangle 6">
            <a:extLst>
              <a:ext uri="{FF2B5EF4-FFF2-40B4-BE49-F238E27FC236}">
                <a16:creationId xmlns:a16="http://schemas.microsoft.com/office/drawing/2014/main" id="{D1302968-93B9-111E-69F7-4EA089612DDA}"/>
              </a:ext>
            </a:extLst>
          </p:cNvPr>
          <p:cNvSpPr/>
          <p:nvPr/>
        </p:nvSpPr>
        <p:spPr>
          <a:xfrm>
            <a:off x="1066800" y="1981200"/>
            <a:ext cx="9723119" cy="2653034"/>
          </a:xfrm>
          <a:prstGeom prst="rect">
            <a:avLst/>
          </a:prstGeom>
        </p:spPr>
        <p:txBody>
          <a:bodyPr wrap="square">
            <a:spAutoFit/>
          </a:bodyPr>
          <a:lstStyle/>
          <a:p>
            <a:pPr lvl="0">
              <a:lnSpc>
                <a:spcPct val="120000"/>
              </a:lnSpc>
              <a:buFont typeface="Wingdings" panose="05000000000000000000" pitchFamily="2" charset="2"/>
              <a:buChar char="Ø"/>
            </a:pPr>
            <a:r>
              <a:rPr lang="en-US" sz="2000" dirty="0">
                <a:solidFill>
                  <a:schemeClr val="accent1">
                    <a:lumMod val="50000"/>
                  </a:schemeClr>
                </a:solidFill>
              </a:rPr>
              <a:t>To use funds for Parent Involvement, schools must meet the following criteria:</a:t>
            </a:r>
          </a:p>
          <a:p>
            <a:pPr lvl="0">
              <a:lnSpc>
                <a:spcPct val="120000"/>
              </a:lnSpc>
            </a:pPr>
            <a:r>
              <a:rPr lang="en-US" sz="2000" dirty="0">
                <a:solidFill>
                  <a:schemeClr val="accent1">
                    <a:lumMod val="50000"/>
                  </a:schemeClr>
                </a:solidFill>
              </a:rPr>
              <a:t>	1. Educate the parents on Title I</a:t>
            </a:r>
          </a:p>
          <a:p>
            <a:pPr lvl="0">
              <a:lnSpc>
                <a:spcPct val="120000"/>
              </a:lnSpc>
            </a:pPr>
            <a:r>
              <a:rPr lang="en-US" sz="2000" dirty="0">
                <a:solidFill>
                  <a:schemeClr val="accent1">
                    <a:lumMod val="50000"/>
                  </a:schemeClr>
                </a:solidFill>
              </a:rPr>
              <a:t>	2. Ensure funds are aligned towards academic achievement</a:t>
            </a:r>
          </a:p>
          <a:p>
            <a:pPr lvl="0">
              <a:lnSpc>
                <a:spcPct val="120000"/>
              </a:lnSpc>
            </a:pPr>
            <a:r>
              <a:rPr lang="en-US" sz="2000" dirty="0">
                <a:solidFill>
                  <a:schemeClr val="accent1">
                    <a:lumMod val="50000"/>
                  </a:schemeClr>
                </a:solidFill>
              </a:rPr>
              <a:t>	 (Language Arts, Math or Science)</a:t>
            </a:r>
          </a:p>
          <a:p>
            <a:pPr lvl="0">
              <a:lnSpc>
                <a:spcPct val="120000"/>
              </a:lnSpc>
            </a:pPr>
            <a:r>
              <a:rPr lang="en-US" sz="2000" dirty="0">
                <a:solidFill>
                  <a:schemeClr val="accent1">
                    <a:lumMod val="50000"/>
                  </a:schemeClr>
                </a:solidFill>
              </a:rPr>
              <a:t>	3. Have educational interaction between the parent and student</a:t>
            </a:r>
          </a:p>
          <a:p>
            <a:pPr lvl="0">
              <a:lnSpc>
                <a:spcPct val="120000"/>
              </a:lnSpc>
              <a:buFont typeface="Wingdings" panose="05000000000000000000" pitchFamily="2" charset="2"/>
              <a:buChar char="Ø"/>
            </a:pPr>
            <a:r>
              <a:rPr lang="en-US" sz="2000" dirty="0">
                <a:solidFill>
                  <a:schemeClr val="accent1">
                    <a:lumMod val="50000"/>
                  </a:schemeClr>
                </a:solidFill>
              </a:rPr>
              <a:t>Please provide suggestions on utilizing Title I Parent and Family Engagement funds at our school.</a:t>
            </a:r>
          </a:p>
        </p:txBody>
      </p:sp>
      <p:sp>
        <p:nvSpPr>
          <p:cNvPr id="8" name="Rectangle 7">
            <a:extLst>
              <a:ext uri="{FF2B5EF4-FFF2-40B4-BE49-F238E27FC236}">
                <a16:creationId xmlns:a16="http://schemas.microsoft.com/office/drawing/2014/main" id="{18E8B0E1-BE46-065A-1272-BBDF368562A6}"/>
              </a:ext>
            </a:extLst>
          </p:cNvPr>
          <p:cNvSpPr/>
          <p:nvPr/>
        </p:nvSpPr>
        <p:spPr>
          <a:xfrm>
            <a:off x="519031" y="744150"/>
            <a:ext cx="9915505" cy="584775"/>
          </a:xfrm>
          <a:prstGeom prst="rect">
            <a:avLst/>
          </a:prstGeom>
        </p:spPr>
        <p:txBody>
          <a:bodyPr wrap="square">
            <a:spAutoFit/>
          </a:bodyPr>
          <a:lstStyle/>
          <a:p>
            <a:pPr lvl="0"/>
            <a:r>
              <a:rPr lang="en-US" sz="3200" dirty="0">
                <a:solidFill>
                  <a:schemeClr val="accent1">
                    <a:lumMod val="50000"/>
                  </a:schemeClr>
                </a:solidFill>
              </a:rPr>
              <a:t>Input on spending Title I Parent Involvement Funds</a:t>
            </a:r>
          </a:p>
        </p:txBody>
      </p:sp>
      <p:pic>
        <p:nvPicPr>
          <p:cNvPr id="9" name="Picture 8">
            <a:extLst>
              <a:ext uri="{FF2B5EF4-FFF2-40B4-BE49-F238E27FC236}">
                <a16:creationId xmlns:a16="http://schemas.microsoft.com/office/drawing/2014/main" id="{43592A8C-5B60-447D-7339-44050A9ED89E}"/>
              </a:ext>
            </a:extLst>
          </p:cNvPr>
          <p:cNvPicPr>
            <a:picLocks noChangeAspect="1"/>
          </p:cNvPicPr>
          <p:nvPr/>
        </p:nvPicPr>
        <p:blipFill>
          <a:blip r:embed="rId5"/>
          <a:stretch>
            <a:fillRect/>
          </a:stretch>
        </p:blipFill>
        <p:spPr>
          <a:xfrm>
            <a:off x="3405059" y="6705600"/>
            <a:ext cx="2414225" cy="890093"/>
          </a:xfrm>
          <a:prstGeom prst="rect">
            <a:avLst/>
          </a:prstGeom>
        </p:spPr>
      </p:pic>
    </p:spTree>
    <p:extLst>
      <p:ext uri="{BB962C8B-B14F-4D97-AF65-F5344CB8AC3E}">
        <p14:creationId xmlns:p14="http://schemas.microsoft.com/office/powerpoint/2010/main" val="386549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sp>
        <p:nvSpPr>
          <p:cNvPr id="5" name="Rectangle 4">
            <a:extLst>
              <a:ext uri="{FF2B5EF4-FFF2-40B4-BE49-F238E27FC236}">
                <a16:creationId xmlns:a16="http://schemas.microsoft.com/office/drawing/2014/main" id="{3737AB47-7E8C-B53E-182C-6A3ED30F91B7}"/>
              </a:ext>
            </a:extLst>
          </p:cNvPr>
          <p:cNvSpPr/>
          <p:nvPr/>
        </p:nvSpPr>
        <p:spPr>
          <a:xfrm>
            <a:off x="2133600" y="433456"/>
            <a:ext cx="9719262" cy="1138773"/>
          </a:xfrm>
          <a:prstGeom prst="rect">
            <a:avLst/>
          </a:prstGeom>
        </p:spPr>
        <p:txBody>
          <a:bodyPr wrap="square">
            <a:spAutoFit/>
          </a:bodyPr>
          <a:lstStyle/>
          <a:p>
            <a:pPr algn="ctr"/>
            <a:r>
              <a:rPr lang="en-US" sz="3400" dirty="0">
                <a:solidFill>
                  <a:schemeClr val="accent1">
                    <a:lumMod val="50000"/>
                  </a:schemeClr>
                </a:solidFill>
              </a:rPr>
              <a:t>How is the evaluation of the </a:t>
            </a:r>
          </a:p>
          <a:p>
            <a:pPr algn="ctr"/>
            <a:r>
              <a:rPr lang="en-US" sz="3400" dirty="0">
                <a:solidFill>
                  <a:schemeClr val="accent1">
                    <a:lumMod val="50000"/>
                  </a:schemeClr>
                </a:solidFill>
              </a:rPr>
              <a:t>Parent and Family Engagement Plan conducted?</a:t>
            </a:r>
          </a:p>
        </p:txBody>
      </p:sp>
      <p:sp>
        <p:nvSpPr>
          <p:cNvPr id="6" name="Rectangle 5">
            <a:extLst>
              <a:ext uri="{FF2B5EF4-FFF2-40B4-BE49-F238E27FC236}">
                <a16:creationId xmlns:a16="http://schemas.microsoft.com/office/drawing/2014/main" id="{EBE4D449-0A0F-B79E-5E42-5D497BA823B6}"/>
              </a:ext>
            </a:extLst>
          </p:cNvPr>
          <p:cNvSpPr/>
          <p:nvPr/>
        </p:nvSpPr>
        <p:spPr>
          <a:xfrm>
            <a:off x="2590800" y="1773344"/>
            <a:ext cx="7992072" cy="3761030"/>
          </a:xfrm>
          <a:prstGeom prst="rect">
            <a:avLst/>
          </a:prstGeom>
        </p:spPr>
        <p:txBody>
          <a:bodyPr wrap="square">
            <a:spAutoFit/>
          </a:bodyPr>
          <a:lstStyle/>
          <a:p>
            <a:pPr marL="342900" lvl="0" indent="-342900">
              <a:lnSpc>
                <a:spcPct val="120000"/>
              </a:lnSpc>
              <a:spcBef>
                <a:spcPts val="0"/>
              </a:spcBef>
              <a:buFont typeface="Wingdings" panose="05000000000000000000" pitchFamily="2" charset="2"/>
              <a:buChar char="§"/>
            </a:pPr>
            <a:r>
              <a:rPr lang="en-US" sz="2000" dirty="0">
                <a:solidFill>
                  <a:schemeClr val="accent1">
                    <a:lumMod val="50000"/>
                  </a:schemeClr>
                </a:solidFill>
              </a:rPr>
              <a:t>Evaluation Requirements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Annual evaluations with Title I parents/guardians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Parent/guardian surveys (required)</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Focus groups</a:t>
            </a:r>
          </a:p>
          <a:p>
            <a:pPr marL="1337310" lvl="3" indent="-285750">
              <a:lnSpc>
                <a:spcPct val="120000"/>
              </a:lnSpc>
              <a:buFont typeface="Wingdings" panose="05000000000000000000" pitchFamily="2" charset="2"/>
              <a:buChar char="§"/>
            </a:pPr>
            <a:r>
              <a:rPr lang="en-US" sz="2000" dirty="0">
                <a:solidFill>
                  <a:schemeClr val="accent1">
                    <a:lumMod val="50000"/>
                  </a:schemeClr>
                </a:solidFill>
              </a:rPr>
              <a:t>Parent Advisory Committees</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Analyze content and effectiveness of the current plan</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Identify barriers to parental involvement</a:t>
            </a:r>
          </a:p>
          <a:p>
            <a:pPr marL="605790" lvl="1" indent="-285750">
              <a:lnSpc>
                <a:spcPct val="120000"/>
              </a:lnSpc>
              <a:spcBef>
                <a:spcPts val="0"/>
              </a:spcBef>
              <a:buFont typeface="Wingdings" panose="05000000000000000000" pitchFamily="2" charset="2"/>
              <a:buChar char="Ø"/>
            </a:pPr>
            <a:r>
              <a:rPr lang="en-US" sz="2000" dirty="0">
                <a:solidFill>
                  <a:schemeClr val="accent1">
                    <a:lumMod val="50000"/>
                  </a:schemeClr>
                </a:solidFill>
              </a:rPr>
              <a:t>Data/Input may include:</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Process and timeline	</a:t>
            </a:r>
          </a:p>
          <a:p>
            <a:pPr marL="1257300" lvl="2" indent="-342900">
              <a:lnSpc>
                <a:spcPct val="120000"/>
              </a:lnSpc>
              <a:buFont typeface="Wingdings" panose="05000000000000000000" pitchFamily="2" charset="2"/>
              <a:buChar char="§"/>
            </a:pPr>
            <a:r>
              <a:rPr lang="en-US" sz="2000" dirty="0">
                <a:solidFill>
                  <a:schemeClr val="accent1">
                    <a:lumMod val="50000"/>
                  </a:schemeClr>
                </a:solidFill>
              </a:rPr>
              <a:t>How the evaluation helps create next year’s plan</a:t>
            </a:r>
          </a:p>
        </p:txBody>
      </p:sp>
      <p:pic>
        <p:nvPicPr>
          <p:cNvPr id="7" name="Picture 6">
            <a:extLst>
              <a:ext uri="{FF2B5EF4-FFF2-40B4-BE49-F238E27FC236}">
                <a16:creationId xmlns:a16="http://schemas.microsoft.com/office/drawing/2014/main" id="{0171580B-44D2-B79D-A123-508883A3C76D}"/>
              </a:ext>
            </a:extLst>
          </p:cNvPr>
          <p:cNvPicPr>
            <a:picLocks noChangeAspect="1"/>
          </p:cNvPicPr>
          <p:nvPr/>
        </p:nvPicPr>
        <p:blipFill>
          <a:blip r:embed="rId5"/>
          <a:stretch>
            <a:fillRect/>
          </a:stretch>
        </p:blipFill>
        <p:spPr>
          <a:xfrm>
            <a:off x="3416446" y="6477001"/>
            <a:ext cx="2414225" cy="1002454"/>
          </a:xfrm>
          <a:prstGeom prst="rect">
            <a:avLst/>
          </a:prstGeom>
        </p:spPr>
      </p:pic>
    </p:spTree>
    <p:extLst>
      <p:ext uri="{BB962C8B-B14F-4D97-AF65-F5344CB8AC3E}">
        <p14:creationId xmlns:p14="http://schemas.microsoft.com/office/powerpoint/2010/main" val="136396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637" y="6705600"/>
            <a:ext cx="985508" cy="985508"/>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4191000" y="6705600"/>
            <a:ext cx="1587885" cy="985508"/>
          </a:xfrm>
          <a:prstGeom prst="rect">
            <a:avLst/>
          </a:prstGeom>
        </p:spPr>
      </p:pic>
      <p:sp>
        <p:nvSpPr>
          <p:cNvPr id="7" name="Rectangle 6">
            <a:extLst>
              <a:ext uri="{FF2B5EF4-FFF2-40B4-BE49-F238E27FC236}">
                <a16:creationId xmlns:a16="http://schemas.microsoft.com/office/drawing/2014/main" id="{71319B2E-D8D9-18C5-7813-D368735CD118}"/>
              </a:ext>
            </a:extLst>
          </p:cNvPr>
          <p:cNvSpPr/>
          <p:nvPr/>
        </p:nvSpPr>
        <p:spPr>
          <a:xfrm>
            <a:off x="1600200" y="838200"/>
            <a:ext cx="9319985" cy="1446550"/>
          </a:xfrm>
          <a:prstGeom prst="rect">
            <a:avLst/>
          </a:prstGeom>
        </p:spPr>
        <p:txBody>
          <a:bodyPr wrap="square">
            <a:spAutoFit/>
          </a:bodyPr>
          <a:lstStyle/>
          <a:p>
            <a:pPr algn="ctr"/>
            <a:r>
              <a:rPr lang="en-US" sz="4400" dirty="0">
                <a:solidFill>
                  <a:schemeClr val="accent1">
                    <a:lumMod val="50000"/>
                  </a:schemeClr>
                </a:solidFill>
              </a:rPr>
              <a:t>What is the </a:t>
            </a:r>
          </a:p>
          <a:p>
            <a:pPr algn="ctr"/>
            <a:r>
              <a:rPr lang="en-US" sz="4400" dirty="0">
                <a:solidFill>
                  <a:schemeClr val="accent1">
                    <a:lumMod val="50000"/>
                  </a:schemeClr>
                </a:solidFill>
              </a:rPr>
              <a:t>School-Parent Compact?</a:t>
            </a:r>
          </a:p>
        </p:txBody>
      </p:sp>
      <p:sp>
        <p:nvSpPr>
          <p:cNvPr id="8" name="Rectangle 7">
            <a:extLst>
              <a:ext uri="{FF2B5EF4-FFF2-40B4-BE49-F238E27FC236}">
                <a16:creationId xmlns:a16="http://schemas.microsoft.com/office/drawing/2014/main" id="{BE2D18B1-6350-5E7A-BC45-56A76B5F8323}"/>
              </a:ext>
            </a:extLst>
          </p:cNvPr>
          <p:cNvSpPr/>
          <p:nvPr/>
        </p:nvSpPr>
        <p:spPr>
          <a:xfrm>
            <a:off x="2514600" y="2590800"/>
            <a:ext cx="6843941" cy="2721964"/>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The Compact is a commitment from the school, the parent, and the student to share in the responsibility for improved academic achievement. </a:t>
            </a:r>
          </a:p>
          <a:p>
            <a:pPr>
              <a:lnSpc>
                <a:spcPct val="120000"/>
              </a:lnSpc>
            </a:pPr>
            <a:endParaRPr lang="en-US" sz="20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2400" dirty="0">
                <a:solidFill>
                  <a:schemeClr val="accent1">
                    <a:lumMod val="50000"/>
                  </a:schemeClr>
                </a:solidFill>
              </a:rPr>
              <a:t>Title I parents/guardians have a right to be involved in the development of the School-Parent Compact.</a:t>
            </a:r>
          </a:p>
        </p:txBody>
      </p:sp>
      <p:pic>
        <p:nvPicPr>
          <p:cNvPr id="9" name="Picture 8" descr="A close-up of a document&#10;&#10;Description automatically generated with medium confidence">
            <a:extLst>
              <a:ext uri="{FF2B5EF4-FFF2-40B4-BE49-F238E27FC236}">
                <a16:creationId xmlns:a16="http://schemas.microsoft.com/office/drawing/2014/main" id="{C48DD695-4C2E-705B-CF5B-4D595827D91F}"/>
              </a:ext>
            </a:extLst>
          </p:cNvPr>
          <p:cNvPicPr>
            <a:picLocks noChangeAspect="1"/>
          </p:cNvPicPr>
          <p:nvPr/>
        </p:nvPicPr>
        <p:blipFill rotWithShape="1">
          <a:blip r:embed="rId5">
            <a:extLst>
              <a:ext uri="{28A0092B-C50C-407E-A947-70E740481C1C}">
                <a14:useLocalDpi xmlns:a14="http://schemas.microsoft.com/office/drawing/2010/main" val="0"/>
              </a:ext>
            </a:extLst>
          </a:blip>
          <a:srcRect l="3039" t="2073" r="1773" b="1973"/>
          <a:stretch/>
        </p:blipFill>
        <p:spPr>
          <a:xfrm>
            <a:off x="9307737" y="3276600"/>
            <a:ext cx="3258233" cy="4064766"/>
          </a:xfrm>
          <a:prstGeom prst="rect">
            <a:avLst/>
          </a:prstGeom>
        </p:spPr>
      </p:pic>
      <p:pic>
        <p:nvPicPr>
          <p:cNvPr id="10" name="Picture 9">
            <a:extLst>
              <a:ext uri="{FF2B5EF4-FFF2-40B4-BE49-F238E27FC236}">
                <a16:creationId xmlns:a16="http://schemas.microsoft.com/office/drawing/2014/main" id="{CA82BA5A-CC77-EF09-704F-B9977B7DE2B1}"/>
              </a:ext>
            </a:extLst>
          </p:cNvPr>
          <p:cNvPicPr>
            <a:picLocks noChangeAspect="1"/>
          </p:cNvPicPr>
          <p:nvPr/>
        </p:nvPicPr>
        <p:blipFill>
          <a:blip r:embed="rId6"/>
          <a:stretch>
            <a:fillRect/>
          </a:stretch>
        </p:blipFill>
        <p:spPr>
          <a:xfrm>
            <a:off x="6091390" y="6623584"/>
            <a:ext cx="2414225" cy="985508"/>
          </a:xfrm>
          <a:prstGeom prst="rect">
            <a:avLst/>
          </a:prstGeom>
        </p:spPr>
      </p:pic>
    </p:spTree>
    <p:extLst>
      <p:ext uri="{BB962C8B-B14F-4D97-AF65-F5344CB8AC3E}">
        <p14:creationId xmlns:p14="http://schemas.microsoft.com/office/powerpoint/2010/main" val="333865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3" name="Rectangle 2">
            <a:extLst>
              <a:ext uri="{FF2B5EF4-FFF2-40B4-BE49-F238E27FC236}">
                <a16:creationId xmlns:a16="http://schemas.microsoft.com/office/drawing/2014/main" id="{39A1F38B-2FEC-EA68-BFDE-1DBE0D49CD0B}"/>
              </a:ext>
            </a:extLst>
          </p:cNvPr>
          <p:cNvSpPr/>
          <p:nvPr/>
        </p:nvSpPr>
        <p:spPr>
          <a:xfrm>
            <a:off x="2438400" y="457200"/>
            <a:ext cx="9842739" cy="1077218"/>
          </a:xfrm>
          <a:prstGeom prst="rect">
            <a:avLst/>
          </a:prstGeom>
        </p:spPr>
        <p:txBody>
          <a:bodyPr wrap="square">
            <a:spAutoFit/>
          </a:bodyPr>
          <a:lstStyle/>
          <a:p>
            <a:r>
              <a:rPr lang="en-US" sz="3200" b="1" dirty="0">
                <a:solidFill>
                  <a:schemeClr val="accent1">
                    <a:lumMod val="50000"/>
                  </a:schemeClr>
                </a:solidFill>
              </a:rPr>
              <a:t>What are the Standards </a:t>
            </a:r>
          </a:p>
          <a:p>
            <a:r>
              <a:rPr lang="en-US" sz="3200" b="1" dirty="0">
                <a:solidFill>
                  <a:schemeClr val="accent1">
                    <a:lumMod val="50000"/>
                  </a:schemeClr>
                </a:solidFill>
              </a:rPr>
              <a:t>my child is expected to achieve?</a:t>
            </a:r>
            <a:endParaRPr lang="en-US" sz="3200" dirty="0">
              <a:solidFill>
                <a:schemeClr val="accent1">
                  <a:lumMod val="50000"/>
                </a:schemeClr>
              </a:solidFill>
            </a:endParaRPr>
          </a:p>
        </p:txBody>
      </p:sp>
      <p:sp>
        <p:nvSpPr>
          <p:cNvPr id="4" name="Rectangle 3">
            <a:extLst>
              <a:ext uri="{FF2B5EF4-FFF2-40B4-BE49-F238E27FC236}">
                <a16:creationId xmlns:a16="http://schemas.microsoft.com/office/drawing/2014/main" id="{C87244B3-D756-2369-3A4B-944A2B774117}"/>
              </a:ext>
            </a:extLst>
          </p:cNvPr>
          <p:cNvSpPr/>
          <p:nvPr/>
        </p:nvSpPr>
        <p:spPr>
          <a:xfrm>
            <a:off x="2711751" y="1656573"/>
            <a:ext cx="8904953" cy="4391330"/>
          </a:xfrm>
          <a:prstGeom prst="rect">
            <a:avLst/>
          </a:prstGeom>
        </p:spPr>
        <p:txBody>
          <a:bodyPr wrap="square">
            <a:spAutoFit/>
          </a:bodyPr>
          <a:lstStyle/>
          <a:p>
            <a:pPr marL="285750" indent="-285750">
              <a:lnSpc>
                <a:spcPct val="120000"/>
              </a:lnSpc>
              <a:buFont typeface="Wingdings" panose="05000000000000000000" pitchFamily="2" charset="2"/>
              <a:buChar char="Ø"/>
            </a:pPr>
            <a:r>
              <a:rPr lang="en-US" dirty="0">
                <a:solidFill>
                  <a:schemeClr val="accent1">
                    <a:lumMod val="50000"/>
                  </a:schemeClr>
                </a:solidFill>
              </a:rPr>
              <a:t>State of Florida adopted the ELA Florida’s B.E.S.T. Standards K-12 and Mathematics Florida Standards (MAFS)</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MAFS and B.E.S.T. provide clear educational standards while allowing local districts and schools the flexibility needed to deliver quality instruction in the classroom.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(which are not to be confused with curriculum or instruction) are designed to ensure all students, regardless of demographics, graduate high school prepared to enter college or the workforce. </a:t>
            </a:r>
          </a:p>
          <a:p>
            <a:pPr>
              <a:lnSpc>
                <a:spcPct val="120000"/>
              </a:lnSpc>
            </a:pPr>
            <a:endParaRPr lang="en-US"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dirty="0">
                <a:solidFill>
                  <a:schemeClr val="accent1">
                    <a:lumMod val="50000"/>
                  </a:schemeClr>
                </a:solidFill>
              </a:rPr>
              <a:t>The standards are internationally benchmarked and provide our students with an edge in the global jobs market by ensuring mastery of knowledge and skills needed to perform today's high-skill, high-wage occupations. </a:t>
            </a:r>
          </a:p>
        </p:txBody>
      </p:sp>
    </p:spTree>
    <p:extLst>
      <p:ext uri="{BB962C8B-B14F-4D97-AF65-F5344CB8AC3E}">
        <p14:creationId xmlns:p14="http://schemas.microsoft.com/office/powerpoint/2010/main" val="283306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7"/>
        <p:cNvGrpSpPr/>
        <p:nvPr/>
      </p:nvGrpSpPr>
      <p:grpSpPr>
        <a:xfrm>
          <a:off x="0" y="0"/>
          <a:ext cx="0" cy="0"/>
          <a:chOff x="0" y="0"/>
          <a:chExt cx="0" cy="0"/>
        </a:xfrm>
      </p:grpSpPr>
      <p:sp>
        <p:nvSpPr>
          <p:cNvPr id="2418" name="Google Shape;2418;g1e814feaf5c_1_2672"/>
          <p:cNvSpPr/>
          <p:nvPr/>
        </p:nvSpPr>
        <p:spPr>
          <a:xfrm>
            <a:off x="10904460" y="285750"/>
            <a:ext cx="1897245" cy="114156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7995" tIns="127995" rIns="127995" bIns="127995" anchor="ctr" anchorCtr="0">
            <a:noAutofit/>
          </a:bodyPr>
          <a:lstStyle/>
          <a:p>
            <a:pPr algn="l" rtl="0"/>
            <a:endParaRPr/>
          </a:p>
        </p:txBody>
      </p:sp>
      <p:pic>
        <p:nvPicPr>
          <p:cNvPr id="2419" name="Google Shape;2419;g1e814feaf5c_1_2672"/>
          <p:cNvPicPr preferRelativeResize="0"/>
          <p:nvPr/>
        </p:nvPicPr>
        <p:blipFill>
          <a:blip r:embed="rId3">
            <a:alphaModFix/>
          </a:blip>
          <a:stretch>
            <a:fillRect/>
          </a:stretch>
        </p:blipFill>
        <p:spPr>
          <a:xfrm>
            <a:off x="10979451" y="374512"/>
            <a:ext cx="1747164" cy="964040"/>
          </a:xfrm>
          <a:prstGeom prst="rect">
            <a:avLst/>
          </a:prstGeom>
          <a:noFill/>
          <a:ln>
            <a:noFill/>
          </a:ln>
        </p:spPr>
      </p:pic>
      <p:sp>
        <p:nvSpPr>
          <p:cNvPr id="2420" name="Google Shape;2420;g1e814feaf5c_1_2672"/>
          <p:cNvSpPr/>
          <p:nvPr/>
        </p:nvSpPr>
        <p:spPr>
          <a:xfrm>
            <a:off x="10870300" y="6194030"/>
            <a:ext cx="1931580" cy="1292445"/>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127995" tIns="127995" rIns="127995" bIns="127995" anchor="ctr" anchorCtr="0">
            <a:noAutofit/>
          </a:bodyPr>
          <a:lstStyle/>
          <a:p>
            <a:pPr algn="l" rtl="0"/>
            <a:endParaRPr/>
          </a:p>
        </p:txBody>
      </p:sp>
      <p:pic>
        <p:nvPicPr>
          <p:cNvPr id="2421" name="Google Shape;2421;g1e814feaf5c_1_2672"/>
          <p:cNvPicPr preferRelativeResize="0"/>
          <p:nvPr/>
        </p:nvPicPr>
        <p:blipFill>
          <a:blip r:embed="rId4">
            <a:alphaModFix/>
          </a:blip>
          <a:stretch>
            <a:fillRect/>
          </a:stretch>
        </p:blipFill>
        <p:spPr>
          <a:xfrm>
            <a:off x="10904458" y="6263506"/>
            <a:ext cx="1863875" cy="1183141"/>
          </a:xfrm>
          <a:prstGeom prst="rect">
            <a:avLst/>
          </a:prstGeom>
          <a:noFill/>
          <a:ln>
            <a:noFill/>
          </a:ln>
        </p:spPr>
      </p:pic>
      <p:pic>
        <p:nvPicPr>
          <p:cNvPr id="2422" name="Google Shape;2422;g1e814feaf5c_1_2672"/>
          <p:cNvPicPr preferRelativeResize="0"/>
          <p:nvPr/>
        </p:nvPicPr>
        <p:blipFill rotWithShape="1">
          <a:blip r:embed="rId5">
            <a:alphaModFix/>
          </a:blip>
          <a:srcRect r="74693"/>
          <a:stretch/>
        </p:blipFill>
        <p:spPr>
          <a:xfrm>
            <a:off x="97545" y="374511"/>
            <a:ext cx="1046764" cy="964040"/>
          </a:xfrm>
          <a:prstGeom prst="rect">
            <a:avLst/>
          </a:prstGeom>
          <a:noFill/>
          <a:ln>
            <a:noFill/>
          </a:ln>
        </p:spPr>
      </p:pic>
      <p:pic>
        <p:nvPicPr>
          <p:cNvPr id="2423" name="Google Shape;2423;g1e814feaf5c_1_2672"/>
          <p:cNvPicPr preferRelativeResize="0"/>
          <p:nvPr/>
        </p:nvPicPr>
        <p:blipFill>
          <a:blip r:embed="rId6">
            <a:alphaModFix/>
          </a:blip>
          <a:stretch>
            <a:fillRect/>
          </a:stretch>
        </p:blipFill>
        <p:spPr>
          <a:xfrm>
            <a:off x="33985" y="6072055"/>
            <a:ext cx="1374591" cy="1374591"/>
          </a:xfrm>
          <a:prstGeom prst="rect">
            <a:avLst/>
          </a:prstGeom>
          <a:noFill/>
          <a:ln>
            <a:noFill/>
          </a:ln>
        </p:spPr>
      </p:pic>
      <p:sp>
        <p:nvSpPr>
          <p:cNvPr id="2424" name="Google Shape;2424;g1e814feaf5c_1_2672"/>
          <p:cNvSpPr txBox="1">
            <a:spLocks noGrp="1"/>
          </p:cNvSpPr>
          <p:nvPr>
            <p:ph type="title"/>
          </p:nvPr>
        </p:nvSpPr>
        <p:spPr>
          <a:xfrm>
            <a:off x="1049755" y="973220"/>
            <a:ext cx="9717435" cy="1058085"/>
          </a:xfrm>
          <a:prstGeom prst="rect">
            <a:avLst/>
          </a:prstGeom>
        </p:spPr>
        <p:txBody>
          <a:bodyPr spcFirstLastPara="1" wrap="square" lIns="127995" tIns="127995" rIns="127995" bIns="127995" anchor="t" anchorCtr="0">
            <a:noAutofit/>
          </a:bodyPr>
          <a:lstStyle/>
          <a:p>
            <a:pPr algn="l">
              <a:buSzPts val="1300"/>
            </a:pPr>
            <a:r>
              <a:rPr lang="en-US" sz="4725">
                <a:solidFill>
                  <a:schemeClr val="lt1"/>
                </a:solidFill>
                <a:latin typeface="Anton"/>
                <a:ea typeface="Anton"/>
                <a:cs typeface="Anton"/>
                <a:sym typeface="Anton"/>
              </a:rPr>
              <a:t>Our Curriculum</a:t>
            </a:r>
            <a:endParaRPr sz="4725">
              <a:solidFill>
                <a:schemeClr val="lt1"/>
              </a:solidFill>
              <a:latin typeface="Anton"/>
              <a:ea typeface="Anton"/>
              <a:cs typeface="Anton"/>
              <a:sym typeface="Anton"/>
            </a:endParaRPr>
          </a:p>
        </p:txBody>
      </p:sp>
      <p:graphicFrame>
        <p:nvGraphicFramePr>
          <p:cNvPr id="2425" name="Google Shape;2425;g1e814feaf5c_1_2672"/>
          <p:cNvGraphicFramePr/>
          <p:nvPr/>
        </p:nvGraphicFramePr>
        <p:xfrm>
          <a:off x="1333500" y="3130988"/>
          <a:ext cx="10134600" cy="1216068"/>
        </p:xfrm>
        <a:graphic>
          <a:graphicData uri="http://schemas.openxmlformats.org/drawingml/2006/table">
            <a:tbl>
              <a:tblPr>
                <a:noFill/>
              </a:tblPr>
              <a:tblGrid>
                <a:gridCol w="2533650">
                  <a:extLst>
                    <a:ext uri="{9D8B030D-6E8A-4147-A177-3AD203B41FA5}">
                      <a16:colId xmlns:a16="http://schemas.microsoft.com/office/drawing/2014/main" val="20000"/>
                    </a:ext>
                  </a:extLst>
                </a:gridCol>
                <a:gridCol w="2533650">
                  <a:extLst>
                    <a:ext uri="{9D8B030D-6E8A-4147-A177-3AD203B41FA5}">
                      <a16:colId xmlns:a16="http://schemas.microsoft.com/office/drawing/2014/main" val="20001"/>
                    </a:ext>
                  </a:extLst>
                </a:gridCol>
                <a:gridCol w="2533650">
                  <a:extLst>
                    <a:ext uri="{9D8B030D-6E8A-4147-A177-3AD203B41FA5}">
                      <a16:colId xmlns:a16="http://schemas.microsoft.com/office/drawing/2014/main" val="20002"/>
                    </a:ext>
                  </a:extLst>
                </a:gridCol>
                <a:gridCol w="2533650">
                  <a:extLst>
                    <a:ext uri="{9D8B030D-6E8A-4147-A177-3AD203B41FA5}">
                      <a16:colId xmlns:a16="http://schemas.microsoft.com/office/drawing/2014/main" val="20003"/>
                    </a:ext>
                  </a:extLst>
                </a:gridCol>
              </a:tblGrid>
              <a:tr h="624036">
                <a:tc gridSpan="2">
                  <a:txBody>
                    <a:bodyPr/>
                    <a:lstStyle/>
                    <a:p>
                      <a:pPr marL="0" lvl="0" indent="0" algn="ctr" rtl="0">
                        <a:spcBef>
                          <a:spcPts val="0"/>
                        </a:spcBef>
                        <a:spcAft>
                          <a:spcPts val="0"/>
                        </a:spcAft>
                        <a:buNone/>
                      </a:pPr>
                      <a:r>
                        <a:rPr lang="en-US" sz="2400" b="1"/>
                        <a:t>ELA</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US" sz="2400" b="1"/>
                        <a:t>Math</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592032">
                <a:tc>
                  <a:txBody>
                    <a:bodyPr/>
                    <a:lstStyle/>
                    <a:p>
                      <a:pPr marL="0" lvl="0" indent="0" algn="ctr" rtl="0">
                        <a:spcBef>
                          <a:spcPts val="0"/>
                        </a:spcBef>
                        <a:spcAft>
                          <a:spcPts val="0"/>
                        </a:spcAft>
                        <a:buNone/>
                      </a:pPr>
                      <a:r>
                        <a:rPr lang="en-US" sz="2200" b="1"/>
                        <a:t>Spring Board</a:t>
                      </a:r>
                      <a:endParaRPr sz="22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200" b="1"/>
                        <a:t>MyPerspectives</a:t>
                      </a:r>
                      <a:endParaRPr sz="22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200" b="1"/>
                        <a:t>Reveal</a:t>
                      </a:r>
                      <a:endParaRPr sz="22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200" b="1"/>
                        <a:t>Carnegie</a:t>
                      </a:r>
                      <a:endParaRPr sz="22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426" name="Google Shape;2426;g1e814feaf5c_1_2672"/>
          <p:cNvGraphicFramePr/>
          <p:nvPr/>
        </p:nvGraphicFramePr>
        <p:xfrm>
          <a:off x="3867150" y="5717978"/>
          <a:ext cx="5067300" cy="1248072"/>
        </p:xfrm>
        <a:graphic>
          <a:graphicData uri="http://schemas.openxmlformats.org/drawingml/2006/table">
            <a:tbl>
              <a:tblPr>
                <a:noFill/>
              </a:tblPr>
              <a:tblGrid>
                <a:gridCol w="2533650">
                  <a:extLst>
                    <a:ext uri="{9D8B030D-6E8A-4147-A177-3AD203B41FA5}">
                      <a16:colId xmlns:a16="http://schemas.microsoft.com/office/drawing/2014/main" val="20000"/>
                    </a:ext>
                  </a:extLst>
                </a:gridCol>
                <a:gridCol w="2533650">
                  <a:extLst>
                    <a:ext uri="{9D8B030D-6E8A-4147-A177-3AD203B41FA5}">
                      <a16:colId xmlns:a16="http://schemas.microsoft.com/office/drawing/2014/main" val="20001"/>
                    </a:ext>
                  </a:extLst>
                </a:gridCol>
              </a:tblGrid>
              <a:tr h="624036">
                <a:tc>
                  <a:txBody>
                    <a:bodyPr/>
                    <a:lstStyle/>
                    <a:p>
                      <a:pPr marL="0" lvl="0" indent="0" algn="ctr" rtl="0">
                        <a:spcBef>
                          <a:spcPts val="0"/>
                        </a:spcBef>
                        <a:spcAft>
                          <a:spcPts val="0"/>
                        </a:spcAft>
                        <a:buNone/>
                      </a:pPr>
                      <a:r>
                        <a:rPr lang="en-US" sz="2400" b="1"/>
                        <a:t>Science</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t>Social Studies</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624036">
                <a:tc>
                  <a:txBody>
                    <a:bodyPr/>
                    <a:lstStyle/>
                    <a:p>
                      <a:pPr marL="0" lvl="0" indent="0" algn="ctr" rtl="0">
                        <a:spcBef>
                          <a:spcPts val="0"/>
                        </a:spcBef>
                        <a:spcAft>
                          <a:spcPts val="0"/>
                        </a:spcAft>
                        <a:buNone/>
                      </a:pPr>
                      <a:r>
                        <a:rPr lang="en-US" sz="2400" b="1"/>
                        <a:t>Discovery Ed</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t>McGraw Hill</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427" name="Google Shape;2427;g1e814feaf5c_1_2672" descr="Application gallery | Clever"/>
          <p:cNvPicPr preferRelativeResize="0"/>
          <p:nvPr/>
        </p:nvPicPr>
        <p:blipFill>
          <a:blip r:embed="rId7">
            <a:alphaModFix/>
          </a:blip>
          <a:stretch>
            <a:fillRect/>
          </a:stretch>
        </p:blipFill>
        <p:spPr>
          <a:xfrm>
            <a:off x="1733551" y="2031200"/>
            <a:ext cx="1619905" cy="1619905"/>
          </a:xfrm>
          <a:prstGeom prst="rect">
            <a:avLst/>
          </a:prstGeom>
          <a:noFill/>
          <a:ln>
            <a:noFill/>
          </a:ln>
        </p:spPr>
      </p:pic>
      <p:pic>
        <p:nvPicPr>
          <p:cNvPr id="2428" name="Google Shape;2428;g1e814feaf5c_1_2672" descr="myPerspectives English Language Arts Homeschool Bundle, Grade 10:  9781418283735 - Christianbook.com"/>
          <p:cNvPicPr preferRelativeResize="0"/>
          <p:nvPr/>
        </p:nvPicPr>
        <p:blipFill>
          <a:blip r:embed="rId8">
            <a:alphaModFix/>
          </a:blip>
          <a:stretch>
            <a:fillRect/>
          </a:stretch>
        </p:blipFill>
        <p:spPr>
          <a:xfrm>
            <a:off x="4514195" y="2067950"/>
            <a:ext cx="1374590" cy="1546414"/>
          </a:xfrm>
          <a:prstGeom prst="rect">
            <a:avLst/>
          </a:prstGeom>
          <a:noFill/>
          <a:ln>
            <a:noFill/>
          </a:ln>
        </p:spPr>
      </p:pic>
      <p:pic>
        <p:nvPicPr>
          <p:cNvPr id="2429" name="Google Shape;2429;g1e814feaf5c_1_2672" descr="Reveal Math, Courses 1-3"/>
          <p:cNvPicPr preferRelativeResize="0"/>
          <p:nvPr/>
        </p:nvPicPr>
        <p:blipFill>
          <a:blip r:embed="rId9">
            <a:alphaModFix/>
          </a:blip>
          <a:stretch>
            <a:fillRect/>
          </a:stretch>
        </p:blipFill>
        <p:spPr>
          <a:xfrm>
            <a:off x="7049525" y="1962828"/>
            <a:ext cx="1374590" cy="1756664"/>
          </a:xfrm>
          <a:prstGeom prst="rect">
            <a:avLst/>
          </a:prstGeom>
          <a:noFill/>
          <a:ln>
            <a:noFill/>
          </a:ln>
        </p:spPr>
      </p:pic>
      <p:pic>
        <p:nvPicPr>
          <p:cNvPr id="2430" name="Google Shape;2430;g1e814feaf5c_1_2672" descr="Carnegie Learning High School Math Solution: Algebra 1, First Edition,  Student Edition,: 9781934239803: Amazon.com: Books"/>
          <p:cNvPicPr preferRelativeResize="0"/>
          <p:nvPr/>
        </p:nvPicPr>
        <p:blipFill>
          <a:blip r:embed="rId10">
            <a:alphaModFix/>
          </a:blip>
          <a:stretch>
            <a:fillRect/>
          </a:stretch>
        </p:blipFill>
        <p:spPr>
          <a:xfrm>
            <a:off x="9584854" y="1994486"/>
            <a:ext cx="1250227" cy="1619906"/>
          </a:xfrm>
          <a:prstGeom prst="rect">
            <a:avLst/>
          </a:prstGeom>
          <a:noFill/>
          <a:ln>
            <a:noFill/>
          </a:ln>
        </p:spPr>
      </p:pic>
      <p:pic>
        <p:nvPicPr>
          <p:cNvPr id="2431" name="Google Shape;2431;g1e814feaf5c_1_2672" descr="Discovery Education - Crunchbase Company Profile &amp; Funding"/>
          <p:cNvPicPr preferRelativeResize="0"/>
          <p:nvPr/>
        </p:nvPicPr>
        <p:blipFill>
          <a:blip r:embed="rId11">
            <a:alphaModFix/>
          </a:blip>
          <a:stretch>
            <a:fillRect/>
          </a:stretch>
        </p:blipFill>
        <p:spPr>
          <a:xfrm>
            <a:off x="4514178" y="4407385"/>
            <a:ext cx="1250235" cy="1250235"/>
          </a:xfrm>
          <a:prstGeom prst="rect">
            <a:avLst/>
          </a:prstGeom>
          <a:noFill/>
          <a:ln>
            <a:noFill/>
          </a:ln>
        </p:spPr>
      </p:pic>
      <p:pic>
        <p:nvPicPr>
          <p:cNvPr id="2432" name="Google Shape;2432;g1e814feaf5c_1_2672" descr="McGraw Hill Education - Wikipedia"/>
          <p:cNvPicPr preferRelativeResize="0"/>
          <p:nvPr/>
        </p:nvPicPr>
        <p:blipFill>
          <a:blip r:embed="rId12">
            <a:alphaModFix/>
          </a:blip>
          <a:stretch>
            <a:fillRect/>
          </a:stretch>
        </p:blipFill>
        <p:spPr>
          <a:xfrm>
            <a:off x="7049525" y="4407385"/>
            <a:ext cx="1250235" cy="12502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2437" name="Google Shape;2437;g1e814feaf5c_1_4848"/>
          <p:cNvSpPr/>
          <p:nvPr/>
        </p:nvSpPr>
        <p:spPr>
          <a:xfrm>
            <a:off x="10904460" y="285750"/>
            <a:ext cx="1897245" cy="114156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7995" tIns="127995" rIns="127995" bIns="127995" anchor="ctr" anchorCtr="0">
            <a:noAutofit/>
          </a:bodyPr>
          <a:lstStyle/>
          <a:p>
            <a:pPr algn="l" rtl="0"/>
            <a:endParaRPr/>
          </a:p>
        </p:txBody>
      </p:sp>
      <p:pic>
        <p:nvPicPr>
          <p:cNvPr id="2438" name="Google Shape;2438;g1e814feaf5c_1_4848"/>
          <p:cNvPicPr preferRelativeResize="0"/>
          <p:nvPr/>
        </p:nvPicPr>
        <p:blipFill>
          <a:blip r:embed="rId3">
            <a:alphaModFix/>
          </a:blip>
          <a:stretch>
            <a:fillRect/>
          </a:stretch>
        </p:blipFill>
        <p:spPr>
          <a:xfrm>
            <a:off x="10979451" y="374512"/>
            <a:ext cx="1747164" cy="964040"/>
          </a:xfrm>
          <a:prstGeom prst="rect">
            <a:avLst/>
          </a:prstGeom>
          <a:noFill/>
          <a:ln>
            <a:noFill/>
          </a:ln>
        </p:spPr>
      </p:pic>
      <p:sp>
        <p:nvSpPr>
          <p:cNvPr id="2439" name="Google Shape;2439;g1e814feaf5c_1_4848"/>
          <p:cNvSpPr/>
          <p:nvPr/>
        </p:nvSpPr>
        <p:spPr>
          <a:xfrm>
            <a:off x="10870300" y="6194030"/>
            <a:ext cx="1931580" cy="1292445"/>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127995" tIns="127995" rIns="127995" bIns="127995" anchor="ctr" anchorCtr="0">
            <a:noAutofit/>
          </a:bodyPr>
          <a:lstStyle/>
          <a:p>
            <a:pPr algn="l" rtl="0"/>
            <a:endParaRPr/>
          </a:p>
        </p:txBody>
      </p:sp>
      <p:pic>
        <p:nvPicPr>
          <p:cNvPr id="2440" name="Google Shape;2440;g1e814feaf5c_1_4848"/>
          <p:cNvPicPr preferRelativeResize="0"/>
          <p:nvPr/>
        </p:nvPicPr>
        <p:blipFill>
          <a:blip r:embed="rId4">
            <a:alphaModFix/>
          </a:blip>
          <a:stretch>
            <a:fillRect/>
          </a:stretch>
        </p:blipFill>
        <p:spPr>
          <a:xfrm>
            <a:off x="10904458" y="6263506"/>
            <a:ext cx="1863875" cy="1183141"/>
          </a:xfrm>
          <a:prstGeom prst="rect">
            <a:avLst/>
          </a:prstGeom>
          <a:noFill/>
          <a:ln>
            <a:noFill/>
          </a:ln>
        </p:spPr>
      </p:pic>
      <p:pic>
        <p:nvPicPr>
          <p:cNvPr id="2441" name="Google Shape;2441;g1e814feaf5c_1_4848"/>
          <p:cNvPicPr preferRelativeResize="0"/>
          <p:nvPr/>
        </p:nvPicPr>
        <p:blipFill rotWithShape="1">
          <a:blip r:embed="rId5">
            <a:alphaModFix/>
          </a:blip>
          <a:srcRect r="74693"/>
          <a:stretch/>
        </p:blipFill>
        <p:spPr>
          <a:xfrm>
            <a:off x="97545" y="374511"/>
            <a:ext cx="1046764" cy="964040"/>
          </a:xfrm>
          <a:prstGeom prst="rect">
            <a:avLst/>
          </a:prstGeom>
          <a:noFill/>
          <a:ln>
            <a:noFill/>
          </a:ln>
        </p:spPr>
      </p:pic>
      <p:pic>
        <p:nvPicPr>
          <p:cNvPr id="2442" name="Google Shape;2442;g1e814feaf5c_1_4848"/>
          <p:cNvPicPr preferRelativeResize="0"/>
          <p:nvPr/>
        </p:nvPicPr>
        <p:blipFill>
          <a:blip r:embed="rId6">
            <a:alphaModFix/>
          </a:blip>
          <a:stretch>
            <a:fillRect/>
          </a:stretch>
        </p:blipFill>
        <p:spPr>
          <a:xfrm>
            <a:off x="33985" y="6072055"/>
            <a:ext cx="1374591" cy="1374591"/>
          </a:xfrm>
          <a:prstGeom prst="rect">
            <a:avLst/>
          </a:prstGeom>
          <a:noFill/>
          <a:ln>
            <a:noFill/>
          </a:ln>
        </p:spPr>
      </p:pic>
      <p:sp>
        <p:nvSpPr>
          <p:cNvPr id="2443" name="Google Shape;2443;g1e814feaf5c_1_4848"/>
          <p:cNvSpPr txBox="1">
            <a:spLocks noGrp="1"/>
          </p:cNvSpPr>
          <p:nvPr>
            <p:ph type="title"/>
          </p:nvPr>
        </p:nvSpPr>
        <p:spPr>
          <a:xfrm>
            <a:off x="1049755" y="973220"/>
            <a:ext cx="9717435" cy="1058085"/>
          </a:xfrm>
          <a:prstGeom prst="rect">
            <a:avLst/>
          </a:prstGeom>
        </p:spPr>
        <p:txBody>
          <a:bodyPr spcFirstLastPara="1" wrap="square" lIns="127995" tIns="127995" rIns="127995" bIns="127995" anchor="t" anchorCtr="0">
            <a:noAutofit/>
          </a:bodyPr>
          <a:lstStyle/>
          <a:p>
            <a:pPr algn="l">
              <a:buSzPts val="1300"/>
            </a:pPr>
            <a:r>
              <a:rPr lang="en-US" sz="4725">
                <a:solidFill>
                  <a:schemeClr val="lt1"/>
                </a:solidFill>
                <a:latin typeface="Anton"/>
                <a:ea typeface="Anton"/>
                <a:cs typeface="Anton"/>
                <a:sym typeface="Anton"/>
              </a:rPr>
              <a:t>Our Digital Programs</a:t>
            </a:r>
            <a:endParaRPr sz="4725">
              <a:solidFill>
                <a:schemeClr val="lt1"/>
              </a:solidFill>
              <a:latin typeface="Anton"/>
              <a:ea typeface="Anton"/>
              <a:cs typeface="Anton"/>
              <a:sym typeface="Anton"/>
            </a:endParaRPr>
          </a:p>
        </p:txBody>
      </p:sp>
      <p:graphicFrame>
        <p:nvGraphicFramePr>
          <p:cNvPr id="2444" name="Google Shape;2444;g1e814feaf5c_1_4848"/>
          <p:cNvGraphicFramePr/>
          <p:nvPr/>
        </p:nvGraphicFramePr>
        <p:xfrm>
          <a:off x="1228220" y="4392930"/>
          <a:ext cx="10134573" cy="1248072"/>
        </p:xfrm>
        <a:graphic>
          <a:graphicData uri="http://schemas.openxmlformats.org/drawingml/2006/table">
            <a:tbl>
              <a:tblPr>
                <a:noFill/>
              </a:tblPr>
              <a:tblGrid>
                <a:gridCol w="3378191">
                  <a:extLst>
                    <a:ext uri="{9D8B030D-6E8A-4147-A177-3AD203B41FA5}">
                      <a16:colId xmlns:a16="http://schemas.microsoft.com/office/drawing/2014/main" val="20000"/>
                    </a:ext>
                  </a:extLst>
                </a:gridCol>
                <a:gridCol w="3378191">
                  <a:extLst>
                    <a:ext uri="{9D8B030D-6E8A-4147-A177-3AD203B41FA5}">
                      <a16:colId xmlns:a16="http://schemas.microsoft.com/office/drawing/2014/main" val="20001"/>
                    </a:ext>
                  </a:extLst>
                </a:gridCol>
                <a:gridCol w="3378191">
                  <a:extLst>
                    <a:ext uri="{9D8B030D-6E8A-4147-A177-3AD203B41FA5}">
                      <a16:colId xmlns:a16="http://schemas.microsoft.com/office/drawing/2014/main" val="20002"/>
                    </a:ext>
                  </a:extLst>
                </a:gridCol>
              </a:tblGrid>
              <a:tr h="624036">
                <a:tc>
                  <a:txBody>
                    <a:bodyPr/>
                    <a:lstStyle/>
                    <a:p>
                      <a:pPr marL="0" lvl="0" indent="0" algn="ctr" rtl="0">
                        <a:spcBef>
                          <a:spcPts val="0"/>
                        </a:spcBef>
                        <a:spcAft>
                          <a:spcPts val="0"/>
                        </a:spcAft>
                        <a:buNone/>
                      </a:pPr>
                      <a:r>
                        <a:rPr lang="en-US" sz="2400" b="1"/>
                        <a:t>ELA</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t>Reading</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t>Math</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624036">
                <a:tc>
                  <a:txBody>
                    <a:bodyPr/>
                    <a:lstStyle/>
                    <a:p>
                      <a:pPr marL="0" lvl="0" indent="0" algn="ctr" rtl="0">
                        <a:spcBef>
                          <a:spcPts val="0"/>
                        </a:spcBef>
                        <a:spcAft>
                          <a:spcPts val="0"/>
                        </a:spcAft>
                        <a:buNone/>
                      </a:pPr>
                      <a:r>
                        <a:rPr lang="en-US" sz="2400" b="1"/>
                        <a:t>Reading Plus</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t>Read 180</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400" b="1"/>
                        <a:t>Khan Academy</a:t>
                      </a:r>
                      <a:endParaRPr sz="2400" b="1"/>
                    </a:p>
                  </a:txBody>
                  <a:tcPr marL="127995" marR="127995" marT="127995" marB="12799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445" name="Google Shape;2445;g1e814feaf5c_1_4848" descr="Reading Plus | Preston Middle School"/>
          <p:cNvPicPr preferRelativeResize="0"/>
          <p:nvPr/>
        </p:nvPicPr>
        <p:blipFill>
          <a:blip r:embed="rId7">
            <a:alphaModFix/>
          </a:blip>
          <a:stretch>
            <a:fillRect/>
          </a:stretch>
        </p:blipFill>
        <p:spPr>
          <a:xfrm>
            <a:off x="1873865" y="2461350"/>
            <a:ext cx="1931580" cy="1931580"/>
          </a:xfrm>
          <a:prstGeom prst="rect">
            <a:avLst/>
          </a:prstGeom>
          <a:noFill/>
          <a:ln>
            <a:noFill/>
          </a:ln>
        </p:spPr>
      </p:pic>
      <p:pic>
        <p:nvPicPr>
          <p:cNvPr id="2446" name="Google Shape;2446;g1e814feaf5c_1_4848" descr="Read180 • GG4L - The Global Grid 4 Learning"/>
          <p:cNvPicPr preferRelativeResize="0"/>
          <p:nvPr/>
        </p:nvPicPr>
        <p:blipFill>
          <a:blip r:embed="rId8">
            <a:alphaModFix/>
          </a:blip>
          <a:stretch>
            <a:fillRect/>
          </a:stretch>
        </p:blipFill>
        <p:spPr>
          <a:xfrm>
            <a:off x="5329735" y="2461355"/>
            <a:ext cx="1931580" cy="1931580"/>
          </a:xfrm>
          <a:prstGeom prst="rect">
            <a:avLst/>
          </a:prstGeom>
          <a:noFill/>
          <a:ln>
            <a:noFill/>
          </a:ln>
        </p:spPr>
      </p:pic>
      <p:pic>
        <p:nvPicPr>
          <p:cNvPr id="2447" name="Google Shape;2447;g1e814feaf5c_1_4848" descr="File:Khan Academy Logo Old version 2015.jpg - Wikimedia Commons"/>
          <p:cNvPicPr preferRelativeResize="0"/>
          <p:nvPr/>
        </p:nvPicPr>
        <p:blipFill>
          <a:blip r:embed="rId9">
            <a:alphaModFix/>
          </a:blip>
          <a:stretch>
            <a:fillRect/>
          </a:stretch>
        </p:blipFill>
        <p:spPr>
          <a:xfrm>
            <a:off x="8674715" y="2461350"/>
            <a:ext cx="1931580" cy="19315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328" y="6638358"/>
            <a:ext cx="1096361" cy="1096361"/>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535060" y="6638358"/>
            <a:ext cx="1633705" cy="1013946"/>
          </a:xfrm>
          <a:prstGeom prst="rect">
            <a:avLst/>
          </a:prstGeom>
        </p:spPr>
      </p:pic>
      <p:sp>
        <p:nvSpPr>
          <p:cNvPr id="5" name="Rectangle 4">
            <a:extLst>
              <a:ext uri="{FF2B5EF4-FFF2-40B4-BE49-F238E27FC236}">
                <a16:creationId xmlns:a16="http://schemas.microsoft.com/office/drawing/2014/main" id="{BCA8A07F-8859-FD95-2BC3-4AEB25C809C6}"/>
              </a:ext>
            </a:extLst>
          </p:cNvPr>
          <p:cNvSpPr/>
          <p:nvPr/>
        </p:nvSpPr>
        <p:spPr>
          <a:xfrm>
            <a:off x="3469183" y="304800"/>
            <a:ext cx="7162800" cy="1200329"/>
          </a:xfrm>
          <a:prstGeom prst="rect">
            <a:avLst/>
          </a:prstGeom>
        </p:spPr>
        <p:txBody>
          <a:bodyPr wrap="square">
            <a:spAutoFit/>
          </a:bodyPr>
          <a:lstStyle/>
          <a:p>
            <a:pPr algn="ctr"/>
            <a:r>
              <a:rPr lang="en-US" sz="3600" b="1" dirty="0">
                <a:solidFill>
                  <a:schemeClr val="accent1">
                    <a:lumMod val="50000"/>
                  </a:schemeClr>
                </a:solidFill>
              </a:rPr>
              <a:t>How is the school evaluating </a:t>
            </a:r>
          </a:p>
          <a:p>
            <a:pPr algn="ctr"/>
            <a:r>
              <a:rPr lang="en-US" sz="3600" b="1" dirty="0">
                <a:solidFill>
                  <a:schemeClr val="accent1">
                    <a:lumMod val="50000"/>
                  </a:schemeClr>
                </a:solidFill>
              </a:rPr>
              <a:t>my child’s achievement?</a:t>
            </a:r>
            <a:endParaRPr lang="en-US" sz="3600" dirty="0">
              <a:solidFill>
                <a:schemeClr val="accent1">
                  <a:lumMod val="50000"/>
                </a:schemeClr>
              </a:solidFill>
            </a:endParaRPr>
          </a:p>
        </p:txBody>
      </p:sp>
      <p:sp>
        <p:nvSpPr>
          <p:cNvPr id="8" name="Rectangle 7">
            <a:extLst>
              <a:ext uri="{FF2B5EF4-FFF2-40B4-BE49-F238E27FC236}">
                <a16:creationId xmlns:a16="http://schemas.microsoft.com/office/drawing/2014/main" id="{A111A178-4A4F-DA08-C5D5-30373E068B57}"/>
              </a:ext>
            </a:extLst>
          </p:cNvPr>
          <p:cNvSpPr/>
          <p:nvPr/>
        </p:nvSpPr>
        <p:spPr>
          <a:xfrm>
            <a:off x="2292911" y="1752600"/>
            <a:ext cx="10208489" cy="3751668"/>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pPr>
            <a:r>
              <a:rPr lang="en-US" sz="2000" dirty="0">
                <a:solidFill>
                  <a:schemeClr val="accent1">
                    <a:lumMod val="50000"/>
                  </a:schemeClr>
                </a:solidFill>
              </a:rPr>
              <a:t>  Entry/exit placement tests for English as a Second Language (ESOL)  </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6-10) </a:t>
            </a:r>
          </a:p>
          <a:p>
            <a:pPr>
              <a:lnSpc>
                <a:spcPct val="120000"/>
              </a:lnSpc>
              <a:buFont typeface="Wingdings" panose="05000000000000000000" pitchFamily="2" charset="2"/>
              <a:buChar char="Ø"/>
            </a:pPr>
            <a:r>
              <a:rPr lang="en-US" sz="2000" dirty="0">
                <a:solidFill>
                  <a:schemeClr val="accent1">
                    <a:lumMod val="50000"/>
                  </a:schemeClr>
                </a:solidFill>
                <a:ea typeface="+mn-lt"/>
                <a:cs typeface="+mn-lt"/>
              </a:rPr>
              <a:t>  FAST Reading Progress Monitoring (Grades 6-8)</a:t>
            </a:r>
            <a:r>
              <a:rPr lang="en-US" sz="2000" dirty="0">
                <a:solidFill>
                  <a:schemeClr val="accent1">
                    <a:lumMod val="50000"/>
                  </a:schemeClr>
                </a:solidFill>
              </a:rPr>
              <a:t>	</a:t>
            </a:r>
            <a:endParaRPr lang="en-US" sz="2000" dirty="0">
              <a:solidFill>
                <a:schemeClr val="accent1">
                  <a:lumMod val="50000"/>
                </a:schemeClr>
              </a:solidFill>
              <a:ea typeface="Calibri"/>
              <a:cs typeface="Calibri"/>
            </a:endParaRPr>
          </a:p>
          <a:p>
            <a:pPr marL="342900" indent="-342900">
              <a:lnSpc>
                <a:spcPct val="120000"/>
              </a:lnSpc>
              <a:buFont typeface="Wingdings"/>
              <a:buChar char="Ø"/>
            </a:pPr>
            <a:r>
              <a:rPr lang="en-US" sz="2000" dirty="0">
                <a:solidFill>
                  <a:schemeClr val="accent1">
                    <a:lumMod val="50000"/>
                  </a:schemeClr>
                </a:solidFill>
                <a:ea typeface="+mn-lt"/>
                <a:cs typeface="+mn-lt"/>
              </a:rPr>
              <a:t>BEST/NGSSS End of Course Exams (Algebra, Geometry, Biology, U.S. History and Civics) Florida Statewide Science Assessment (Grades 8) </a:t>
            </a:r>
          </a:p>
          <a:p>
            <a:pPr>
              <a:lnSpc>
                <a:spcPct val="120000"/>
              </a:lnSpc>
              <a:buFont typeface="Wingdings" panose="05000000000000000000" pitchFamily="2" charset="2"/>
              <a:buChar char="Ø"/>
            </a:pPr>
            <a:r>
              <a:rPr lang="en-US" sz="2000" dirty="0">
                <a:solidFill>
                  <a:schemeClr val="accent1">
                    <a:lumMod val="50000"/>
                  </a:schemeClr>
                </a:solidFill>
              </a:rPr>
              <a:t>  End of year assessments for all courses (Grades 9-12)  </a:t>
            </a:r>
          </a:p>
          <a:p>
            <a:pPr>
              <a:lnSpc>
                <a:spcPct val="120000"/>
              </a:lnSpc>
              <a:buFont typeface="Wingdings" panose="05000000000000000000" pitchFamily="2" charset="2"/>
              <a:buChar char="Ø"/>
            </a:pPr>
            <a:r>
              <a:rPr lang="en-US" sz="2000" dirty="0">
                <a:solidFill>
                  <a:schemeClr val="accent1">
                    <a:lumMod val="50000"/>
                  </a:schemeClr>
                </a:solidFill>
              </a:rPr>
              <a:t>  Florida Standards Assessments (Grades 3-10)</a:t>
            </a:r>
            <a:endParaRPr lang="en-US" sz="2000" dirty="0">
              <a:solidFill>
                <a:schemeClr val="accent1">
                  <a:lumMod val="50000"/>
                </a:schemeClr>
              </a:solidFill>
              <a:cs typeface="Calibri"/>
            </a:endParaRPr>
          </a:p>
          <a:p>
            <a:pPr>
              <a:lnSpc>
                <a:spcPct val="120000"/>
              </a:lnSpc>
              <a:buFont typeface="Wingdings" panose="05000000000000000000" pitchFamily="2" charset="2"/>
              <a:buChar char="Ø"/>
            </a:pPr>
            <a:r>
              <a:rPr lang="en-US" sz="2000" dirty="0">
                <a:solidFill>
                  <a:schemeClr val="accent1">
                    <a:lumMod val="50000"/>
                  </a:schemeClr>
                </a:solidFill>
              </a:rPr>
              <a:t>  Next Generation Sunshine State Standards (NGSSS) FCAT 2.0 Science Assessment  (Grades 8)</a:t>
            </a:r>
            <a:endParaRPr lang="en-US" sz="2000" dirty="0">
              <a:solidFill>
                <a:schemeClr val="accent1">
                  <a:lumMod val="50000"/>
                </a:schemeClr>
              </a:solidFill>
              <a:ea typeface="Calibri"/>
              <a:cs typeface="Calibri"/>
            </a:endParaRPr>
          </a:p>
          <a:p>
            <a:pPr marL="342900" indent="-342900">
              <a:lnSpc>
                <a:spcPct val="120000"/>
              </a:lnSpc>
              <a:buFont typeface="Wingdings"/>
              <a:buChar char="Ø"/>
            </a:pPr>
            <a:endParaRPr lang="en-US" sz="2000" dirty="0">
              <a:solidFill>
                <a:schemeClr val="accent1">
                  <a:lumMod val="50000"/>
                </a:schemeClr>
              </a:solidFill>
              <a:ea typeface="Calibri"/>
              <a:cs typeface="Calibri"/>
            </a:endParaRPr>
          </a:p>
        </p:txBody>
      </p:sp>
    </p:spTree>
    <p:extLst>
      <p:ext uri="{BB962C8B-B14F-4D97-AF65-F5344CB8AC3E}">
        <p14:creationId xmlns:p14="http://schemas.microsoft.com/office/powerpoint/2010/main" val="357941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6" name="Rectangle 5">
            <a:extLst>
              <a:ext uri="{FF2B5EF4-FFF2-40B4-BE49-F238E27FC236}">
                <a16:creationId xmlns:a16="http://schemas.microsoft.com/office/drawing/2014/main" id="{D5E196D6-E10F-BBA8-57A1-5B06F0880BD5}"/>
              </a:ext>
            </a:extLst>
          </p:cNvPr>
          <p:cNvSpPr/>
          <p:nvPr/>
        </p:nvSpPr>
        <p:spPr>
          <a:xfrm>
            <a:off x="533400" y="404077"/>
            <a:ext cx="7391400" cy="1077218"/>
          </a:xfrm>
          <a:prstGeom prst="rect">
            <a:avLst/>
          </a:prstGeom>
        </p:spPr>
        <p:txBody>
          <a:bodyPr wrap="square">
            <a:spAutoFit/>
          </a:bodyPr>
          <a:lstStyle/>
          <a:p>
            <a:pPr algn="l"/>
            <a:r>
              <a:rPr lang="en-US" sz="3200" b="1" dirty="0">
                <a:solidFill>
                  <a:schemeClr val="accent1">
                    <a:lumMod val="50000"/>
                  </a:schemeClr>
                </a:solidFill>
              </a:rPr>
              <a:t>How do I request the qualifications of my child’s teachers?</a:t>
            </a:r>
            <a:endParaRPr lang="en-US" sz="3200" dirty="0">
              <a:solidFill>
                <a:schemeClr val="accent1">
                  <a:lumMod val="50000"/>
                </a:schemeClr>
              </a:solidFill>
            </a:endParaRPr>
          </a:p>
        </p:txBody>
      </p:sp>
      <p:sp>
        <p:nvSpPr>
          <p:cNvPr id="7" name="Rectangle 6">
            <a:extLst>
              <a:ext uri="{FF2B5EF4-FFF2-40B4-BE49-F238E27FC236}">
                <a16:creationId xmlns:a16="http://schemas.microsoft.com/office/drawing/2014/main" id="{87DC48C3-99CA-F248-A220-2B5728194B0B}"/>
              </a:ext>
            </a:extLst>
          </p:cNvPr>
          <p:cNvSpPr/>
          <p:nvPr/>
        </p:nvSpPr>
        <p:spPr>
          <a:xfrm>
            <a:off x="2540513" y="1752600"/>
            <a:ext cx="10058400" cy="3751668"/>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Title I parents/guardians have the right to request the qualifications of their child’s teachers.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The Title I Information booklet explains parents’ rights.</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To request qualifications:</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Request from the principal in writing </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Access the information at </a:t>
            </a:r>
            <a:r>
              <a:rPr lang="en-US" sz="2000" dirty="0">
                <a:solidFill>
                  <a:schemeClr val="accent1">
                    <a:lumMod val="50000"/>
                  </a:schemeClr>
                </a:solidFill>
                <a:hlinkClick r:id="rId5">
                  <a:extLst>
                    <a:ext uri="{A12FA001-AC4F-418D-AE19-62706E023703}">
                      <ahyp:hlinkClr xmlns:ahyp="http://schemas.microsoft.com/office/drawing/2018/hyperlinkcolor" val="tx"/>
                    </a:ext>
                  </a:extLst>
                </a:hlinkClick>
              </a:rPr>
              <a:t>http://www.fldoe.org/edcert/public.asp</a:t>
            </a:r>
            <a:r>
              <a:rPr lang="en-US" sz="2000" dirty="0">
                <a:solidFill>
                  <a:schemeClr val="accent1">
                    <a:lumMod val="50000"/>
                  </a:schemeClr>
                </a:solidFill>
              </a:rPr>
              <a:t> </a:t>
            </a:r>
          </a:p>
          <a:p>
            <a:pPr fontAlgn="auto">
              <a:lnSpc>
                <a:spcPct val="120000"/>
              </a:lnSpc>
              <a:spcBef>
                <a:spcPts val="0"/>
              </a:spcBef>
              <a:spcAft>
                <a:spcPts val="0"/>
              </a:spcAft>
              <a:buFont typeface="Wingdings" panose="05000000000000000000" pitchFamily="2" charset="2"/>
              <a:buChar char="Ø"/>
            </a:pPr>
            <a:r>
              <a:rPr lang="en-US" sz="2000" dirty="0">
                <a:solidFill>
                  <a:schemeClr val="accent1">
                    <a:lumMod val="50000"/>
                  </a:schemeClr>
                </a:solidFill>
              </a:rPr>
              <a:t>Every Student Succeeds Act (ESSA) – four-week notice</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Our school presently has </a:t>
            </a:r>
            <a:r>
              <a:rPr lang="en-US" sz="2000" b="1" dirty="0">
                <a:solidFill>
                  <a:srgbClr val="FF0000"/>
                </a:solidFill>
              </a:rPr>
              <a:t>(28) </a:t>
            </a:r>
            <a:r>
              <a:rPr lang="en-US" sz="2000" dirty="0">
                <a:solidFill>
                  <a:schemeClr val="accent1">
                    <a:lumMod val="50000"/>
                  </a:schemeClr>
                </a:solidFill>
              </a:rPr>
              <a:t>of state certified teachers </a:t>
            </a:r>
          </a:p>
          <a:p>
            <a:pPr marL="948690" lvl="1" indent="-342900">
              <a:lnSpc>
                <a:spcPct val="120000"/>
              </a:lnSpc>
              <a:spcBef>
                <a:spcPts val="0"/>
              </a:spcBef>
              <a:buFont typeface="Arial" panose="020B0604020202020204" pitchFamily="34" charset="0"/>
              <a:buChar char="•"/>
            </a:pPr>
            <a:r>
              <a:rPr lang="en-US" sz="2000" b="1" dirty="0"/>
              <a:t> </a:t>
            </a:r>
            <a:r>
              <a:rPr lang="en-US" sz="2000" b="1" dirty="0">
                <a:solidFill>
                  <a:srgbClr val="FF0000"/>
                </a:solidFill>
              </a:rPr>
              <a:t>(15)</a:t>
            </a:r>
            <a:r>
              <a:rPr lang="en-US" sz="2000" dirty="0">
                <a:solidFill>
                  <a:schemeClr val="accent1">
                    <a:lumMod val="50000"/>
                  </a:schemeClr>
                </a:solidFill>
              </a:rPr>
              <a:t> teachers who are teaching “out of field”</a:t>
            </a:r>
          </a:p>
          <a:p>
            <a:pPr marL="948690" lvl="1" indent="-342900">
              <a:lnSpc>
                <a:spcPct val="120000"/>
              </a:lnSpc>
              <a:spcBef>
                <a:spcPts val="0"/>
              </a:spcBef>
              <a:buFont typeface="Arial" panose="020B0604020202020204" pitchFamily="34" charset="0"/>
              <a:buChar char="•"/>
            </a:pPr>
            <a:r>
              <a:rPr lang="en-US" sz="2000" dirty="0">
                <a:solidFill>
                  <a:schemeClr val="accent1">
                    <a:lumMod val="50000"/>
                  </a:schemeClr>
                </a:solidFill>
              </a:rPr>
              <a:t>Information is sent home twice a year </a:t>
            </a:r>
          </a:p>
        </p:txBody>
      </p:sp>
    </p:spTree>
    <p:extLst>
      <p:ext uri="{BB962C8B-B14F-4D97-AF65-F5344CB8AC3E}">
        <p14:creationId xmlns:p14="http://schemas.microsoft.com/office/powerpoint/2010/main" val="390581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776330"/>
            <a:ext cx="907315" cy="907315"/>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793552"/>
            <a:ext cx="1434149" cy="890093"/>
          </a:xfrm>
          <a:prstGeom prst="rect">
            <a:avLst/>
          </a:prstGeom>
        </p:spPr>
      </p:pic>
      <p:sp>
        <p:nvSpPr>
          <p:cNvPr id="5" name="Rectangle 4">
            <a:extLst>
              <a:ext uri="{FF2B5EF4-FFF2-40B4-BE49-F238E27FC236}">
                <a16:creationId xmlns:a16="http://schemas.microsoft.com/office/drawing/2014/main" id="{82548945-7EDC-68C0-40F3-4BA337515B56}"/>
              </a:ext>
            </a:extLst>
          </p:cNvPr>
          <p:cNvSpPr/>
          <p:nvPr/>
        </p:nvSpPr>
        <p:spPr>
          <a:xfrm>
            <a:off x="577049" y="395200"/>
            <a:ext cx="7804951" cy="1323439"/>
          </a:xfrm>
          <a:prstGeom prst="rect">
            <a:avLst/>
          </a:prstGeom>
        </p:spPr>
        <p:txBody>
          <a:bodyPr wrap="square">
            <a:spAutoFit/>
          </a:bodyPr>
          <a:lstStyle/>
          <a:p>
            <a:pPr algn="l"/>
            <a:r>
              <a:rPr lang="en-US" sz="4000" b="1" dirty="0">
                <a:solidFill>
                  <a:schemeClr val="accent1">
                    <a:lumMod val="50000"/>
                  </a:schemeClr>
                </a:solidFill>
              </a:rPr>
              <a:t>What are my rights as a Title I Parent/Guardian?</a:t>
            </a:r>
            <a:endParaRPr lang="en-US" sz="4000" dirty="0">
              <a:solidFill>
                <a:schemeClr val="accent1">
                  <a:lumMod val="50000"/>
                </a:schemeClr>
              </a:solidFill>
            </a:endParaRPr>
          </a:p>
        </p:txBody>
      </p:sp>
      <p:sp>
        <p:nvSpPr>
          <p:cNvPr id="7" name="Rectangle 6">
            <a:extLst>
              <a:ext uri="{FF2B5EF4-FFF2-40B4-BE49-F238E27FC236}">
                <a16:creationId xmlns:a16="http://schemas.microsoft.com/office/drawing/2014/main" id="{94CC7708-A09D-43DD-0332-9E5269B6B01A}"/>
              </a:ext>
            </a:extLst>
          </p:cNvPr>
          <p:cNvSpPr/>
          <p:nvPr/>
        </p:nvSpPr>
        <p:spPr>
          <a:xfrm>
            <a:off x="986549" y="2438400"/>
            <a:ext cx="9823628" cy="3618170"/>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An opportunity to schedule regular meetings to make suggestions and participate, as appropriate, in decisions that relate to your child's education</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Expect a response to any suggestions in a timely manner</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Submit comments on the school-wide plan as soon as it is available to the LEA, if you do not believe it to be satisfactory</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how funds are allocated and spent at the LEA and school level</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LEA and School Title I Plans </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and review of the School and District Parent and Family Engagement Plans (PFEP)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school-parent compact</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Be involved in the development of the School Improvement Plan (SIP)</a:t>
            </a:r>
          </a:p>
          <a:p>
            <a:pPr fontAlgn="auto">
              <a:lnSpc>
                <a:spcPct val="120000"/>
              </a:lnSpc>
              <a:spcBef>
                <a:spcPts val="0"/>
              </a:spcBef>
              <a:spcAft>
                <a:spcPts val="0"/>
              </a:spcAft>
              <a:buFont typeface="Wingdings" panose="05000000000000000000" pitchFamily="2" charset="2"/>
              <a:buChar char="Ø"/>
            </a:pPr>
            <a:r>
              <a:rPr lang="en-US" sz="1600" b="1" dirty="0">
                <a:solidFill>
                  <a:schemeClr val="accent1">
                    <a:lumMod val="50000"/>
                  </a:schemeClr>
                </a:solidFill>
              </a:rPr>
              <a:t>Request the qualifications of your child’s teachers</a:t>
            </a:r>
          </a:p>
        </p:txBody>
      </p:sp>
      <p:sp>
        <p:nvSpPr>
          <p:cNvPr id="9" name="TextBox 8">
            <a:extLst>
              <a:ext uri="{FF2B5EF4-FFF2-40B4-BE49-F238E27FC236}">
                <a16:creationId xmlns:a16="http://schemas.microsoft.com/office/drawing/2014/main" id="{37BF7304-ADC6-59CB-BFAC-BDBD112AACCF}"/>
              </a:ext>
            </a:extLst>
          </p:cNvPr>
          <p:cNvSpPr txBox="1"/>
          <p:nvPr/>
        </p:nvSpPr>
        <p:spPr>
          <a:xfrm>
            <a:off x="577049" y="2022556"/>
            <a:ext cx="2969703" cy="369332"/>
          </a:xfrm>
          <a:prstGeom prst="rect">
            <a:avLst/>
          </a:prstGeom>
          <a:noFill/>
        </p:spPr>
        <p:txBody>
          <a:bodyPr wrap="square" rtlCol="0">
            <a:spAutoFit/>
          </a:bodyPr>
          <a:lstStyle/>
          <a:p>
            <a:r>
              <a:rPr lang="en-US" sz="1800" b="1" dirty="0">
                <a:solidFill>
                  <a:schemeClr val="accent1">
                    <a:lumMod val="50000"/>
                  </a:schemeClr>
                </a:solidFill>
              </a:rPr>
              <a:t>You have the right to:</a:t>
            </a:r>
            <a:endParaRPr lang="en-US" dirty="0"/>
          </a:p>
        </p:txBody>
      </p:sp>
      <p:pic>
        <p:nvPicPr>
          <p:cNvPr id="10" name="Picture 9">
            <a:extLst>
              <a:ext uri="{FF2B5EF4-FFF2-40B4-BE49-F238E27FC236}">
                <a16:creationId xmlns:a16="http://schemas.microsoft.com/office/drawing/2014/main" id="{1A9B4BB3-F6FB-A381-6A24-CAE3CFC99B44}"/>
              </a:ext>
            </a:extLst>
          </p:cNvPr>
          <p:cNvPicPr>
            <a:picLocks noChangeAspect="1"/>
          </p:cNvPicPr>
          <p:nvPr/>
        </p:nvPicPr>
        <p:blipFill>
          <a:blip r:embed="rId5"/>
          <a:stretch>
            <a:fillRect/>
          </a:stretch>
        </p:blipFill>
        <p:spPr>
          <a:xfrm>
            <a:off x="2827920" y="6784940"/>
            <a:ext cx="2414225" cy="890093"/>
          </a:xfrm>
          <a:prstGeom prst="rect">
            <a:avLst/>
          </a:prstGeom>
        </p:spPr>
      </p:pic>
    </p:spTree>
    <p:extLst>
      <p:ext uri="{BB962C8B-B14F-4D97-AF65-F5344CB8AC3E}">
        <p14:creationId xmlns:p14="http://schemas.microsoft.com/office/powerpoint/2010/main" val="208473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684676"/>
            <a:ext cx="922770" cy="922770"/>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684676"/>
            <a:ext cx="1384154" cy="922769"/>
          </a:xfrm>
          <a:prstGeom prst="rect">
            <a:avLst/>
          </a:prstGeom>
        </p:spPr>
      </p:pic>
      <p:sp>
        <p:nvSpPr>
          <p:cNvPr id="6" name="Rectangle 5">
            <a:extLst>
              <a:ext uri="{FF2B5EF4-FFF2-40B4-BE49-F238E27FC236}">
                <a16:creationId xmlns:a16="http://schemas.microsoft.com/office/drawing/2014/main" id="{DF9825B0-6092-4573-3A7E-D6B0707715AA}"/>
              </a:ext>
            </a:extLst>
          </p:cNvPr>
          <p:cNvSpPr/>
          <p:nvPr/>
        </p:nvSpPr>
        <p:spPr>
          <a:xfrm>
            <a:off x="2562290" y="685800"/>
            <a:ext cx="7677018" cy="707886"/>
          </a:xfrm>
          <a:prstGeom prst="rect">
            <a:avLst/>
          </a:prstGeom>
        </p:spPr>
        <p:txBody>
          <a:bodyPr wrap="square">
            <a:spAutoFit/>
          </a:bodyPr>
          <a:lstStyle/>
          <a:p>
            <a:pPr algn="ctr"/>
            <a:r>
              <a:rPr lang="en-US" sz="4000" b="1" dirty="0">
                <a:solidFill>
                  <a:schemeClr val="accent1">
                    <a:lumMod val="50000"/>
                  </a:schemeClr>
                </a:solidFill>
              </a:rPr>
              <a:t>How can I become involved?</a:t>
            </a:r>
            <a:endParaRPr lang="en-US" sz="4000" dirty="0">
              <a:solidFill>
                <a:schemeClr val="accent1">
                  <a:lumMod val="50000"/>
                </a:schemeClr>
              </a:solidFill>
            </a:endParaRPr>
          </a:p>
        </p:txBody>
      </p:sp>
      <p:sp>
        <p:nvSpPr>
          <p:cNvPr id="8" name="Rectangle 7">
            <a:extLst>
              <a:ext uri="{FF2B5EF4-FFF2-40B4-BE49-F238E27FC236}">
                <a16:creationId xmlns:a16="http://schemas.microsoft.com/office/drawing/2014/main" id="{59F057A0-310D-53FA-A079-46798E82ACA4}"/>
              </a:ext>
            </a:extLst>
          </p:cNvPr>
          <p:cNvSpPr/>
          <p:nvPr/>
        </p:nvSpPr>
        <p:spPr>
          <a:xfrm>
            <a:off x="2971800" y="2089855"/>
            <a:ext cx="7677018" cy="3908762"/>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2400" b="1" dirty="0">
                <a:solidFill>
                  <a:schemeClr val="accent1">
                    <a:lumMod val="50000"/>
                  </a:schemeClr>
                </a:solidFill>
              </a:rPr>
              <a:t>School Level</a:t>
            </a:r>
          </a:p>
          <a:p>
            <a:pPr marL="605790" lvl="1">
              <a:spcBef>
                <a:spcPts val="0"/>
              </a:spcBef>
              <a:spcAft>
                <a:spcPts val="0"/>
              </a:spcAft>
              <a:buFont typeface="Arial" pitchFamily="34" charset="0"/>
              <a:buChar char="―"/>
            </a:pPr>
            <a:r>
              <a:rPr lang="en-US" sz="2000" dirty="0">
                <a:solidFill>
                  <a:schemeClr val="accent1">
                    <a:lumMod val="50000"/>
                  </a:schemeClr>
                </a:solidFill>
              </a:rPr>
              <a:t>Listen for automated calls/reminders from school</a:t>
            </a: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SAC meetings</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PTO meetings</a:t>
            </a:r>
          </a:p>
          <a:p>
            <a:pPr marL="605790" lvl="1">
              <a:buFont typeface="Arial" pitchFamily="34" charset="0"/>
              <a:buChar char="―"/>
            </a:pPr>
            <a:r>
              <a:rPr lang="en-US" sz="2000" dirty="0">
                <a:solidFill>
                  <a:schemeClr val="accent1">
                    <a:lumMod val="50000"/>
                  </a:schemeClr>
                </a:solidFill>
                <a:cs typeface="Calibri"/>
              </a:rPr>
              <a:t>School website/social media</a:t>
            </a:r>
            <a:endParaRPr lang="en-US" sz="2000" dirty="0">
              <a:solidFill>
                <a:schemeClr val="accent1">
                  <a:lumMod val="50000"/>
                </a:schemeClr>
              </a:solidFill>
            </a:endParaRPr>
          </a:p>
          <a:p>
            <a:pPr marL="605790" lvl="1" fontAlgn="auto">
              <a:spcBef>
                <a:spcPts val="0"/>
              </a:spcBef>
              <a:spcAft>
                <a:spcPts val="0"/>
              </a:spcAft>
            </a:pPr>
            <a:endParaRPr lang="en-US" sz="2000" dirty="0">
              <a:solidFill>
                <a:schemeClr val="accent1">
                  <a:lumMod val="50000"/>
                </a:schemeClr>
              </a:solidFill>
            </a:endParaRPr>
          </a:p>
          <a:p>
            <a:pPr marL="342900" indent="-342900">
              <a:buFont typeface="Wingdings" panose="05000000000000000000" pitchFamily="2" charset="2"/>
              <a:buChar char="Ø"/>
            </a:pPr>
            <a:r>
              <a:rPr lang="en-US" sz="2400" b="1" dirty="0">
                <a:solidFill>
                  <a:schemeClr val="accent1">
                    <a:lumMod val="50000"/>
                  </a:schemeClr>
                </a:solidFill>
              </a:rPr>
              <a:t>District Level</a:t>
            </a:r>
          </a:p>
          <a:p>
            <a:pPr marL="605790" lvl="1" fontAlgn="auto">
              <a:spcBef>
                <a:spcPts val="0"/>
              </a:spcBef>
              <a:spcAft>
                <a:spcPts val="0"/>
              </a:spcAft>
              <a:buFont typeface="Arial" pitchFamily="34" charset="0"/>
              <a:buChar char="―"/>
            </a:pPr>
            <a:r>
              <a:rPr lang="en-US" sz="2000" dirty="0">
                <a:solidFill>
                  <a:schemeClr val="accent1">
                    <a:lumMod val="50000"/>
                  </a:schemeClr>
                </a:solidFill>
              </a:rPr>
              <a:t>Listen for automated calls/reminders from the district</a:t>
            </a:r>
            <a:endParaRPr lang="en-US" sz="2000" dirty="0">
              <a:solidFill>
                <a:schemeClr val="accent1">
                  <a:lumMod val="50000"/>
                </a:schemeClr>
              </a:solidFill>
              <a:cs typeface="Calibri"/>
            </a:endParaRPr>
          </a:p>
          <a:p>
            <a:pPr marL="605790" lvl="1" fontAlgn="auto">
              <a:spcBef>
                <a:spcPts val="0"/>
              </a:spcBef>
              <a:spcAft>
                <a:spcPts val="0"/>
              </a:spcAft>
              <a:buFont typeface="Arial" pitchFamily="34" charset="0"/>
              <a:buChar char="―"/>
            </a:pPr>
            <a:r>
              <a:rPr lang="en-US" sz="2000" dirty="0">
                <a:solidFill>
                  <a:schemeClr val="accent1">
                    <a:lumMod val="50000"/>
                  </a:schemeClr>
                </a:solidFill>
              </a:rPr>
              <a:t>Watch for flyers/invitations to come home</a:t>
            </a:r>
          </a:p>
          <a:p>
            <a:pPr marL="605790" lvl="1" fontAlgn="auto">
              <a:spcBef>
                <a:spcPts val="0"/>
              </a:spcBef>
              <a:spcAft>
                <a:spcPts val="0"/>
              </a:spcAft>
              <a:buFont typeface="Arial" pitchFamily="34" charset="0"/>
              <a:buChar char="―"/>
            </a:pPr>
            <a:r>
              <a:rPr lang="en-US" sz="2000" dirty="0">
                <a:solidFill>
                  <a:schemeClr val="accent1">
                    <a:lumMod val="50000"/>
                  </a:schemeClr>
                </a:solidFill>
              </a:rPr>
              <a:t>Attend PAC meetings</a:t>
            </a:r>
          </a:p>
          <a:p>
            <a:pPr marL="605790" lvl="1">
              <a:buFont typeface="Arial" pitchFamily="34" charset="0"/>
              <a:buChar char="―"/>
            </a:pPr>
            <a:r>
              <a:rPr lang="en-US" sz="2000" dirty="0">
                <a:solidFill>
                  <a:schemeClr val="accent1">
                    <a:lumMod val="50000"/>
                  </a:schemeClr>
                </a:solidFill>
                <a:cs typeface="Calibri"/>
              </a:rPr>
              <a:t>District website/social media</a:t>
            </a:r>
          </a:p>
        </p:txBody>
      </p:sp>
      <p:pic>
        <p:nvPicPr>
          <p:cNvPr id="9" name="Picture 8">
            <a:extLst>
              <a:ext uri="{FF2B5EF4-FFF2-40B4-BE49-F238E27FC236}">
                <a16:creationId xmlns:a16="http://schemas.microsoft.com/office/drawing/2014/main" id="{725F35B3-6B58-99A4-AC00-5C33B8EB99A9}"/>
              </a:ext>
            </a:extLst>
          </p:cNvPr>
          <p:cNvPicPr>
            <a:picLocks noChangeAspect="1"/>
          </p:cNvPicPr>
          <p:nvPr/>
        </p:nvPicPr>
        <p:blipFill>
          <a:blip r:embed="rId5"/>
          <a:stretch>
            <a:fillRect/>
          </a:stretch>
        </p:blipFill>
        <p:spPr>
          <a:xfrm>
            <a:off x="2971800" y="6729118"/>
            <a:ext cx="2414225" cy="890093"/>
          </a:xfrm>
          <a:prstGeom prst="rect">
            <a:avLst/>
          </a:prstGeom>
        </p:spPr>
      </p:pic>
    </p:spTree>
    <p:extLst>
      <p:ext uri="{BB962C8B-B14F-4D97-AF65-F5344CB8AC3E}">
        <p14:creationId xmlns:p14="http://schemas.microsoft.com/office/powerpoint/2010/main" val="94880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489554"/>
            <a:ext cx="1282846" cy="1282846"/>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601200" y="6486205"/>
            <a:ext cx="1964418" cy="1219200"/>
          </a:xfrm>
          <a:prstGeom prst="rect">
            <a:avLst/>
          </a:prstGeom>
        </p:spPr>
      </p:pic>
      <p:sp>
        <p:nvSpPr>
          <p:cNvPr id="8" name="Rectangle 7">
            <a:extLst>
              <a:ext uri="{FF2B5EF4-FFF2-40B4-BE49-F238E27FC236}">
                <a16:creationId xmlns:a16="http://schemas.microsoft.com/office/drawing/2014/main" id="{F3A1A20F-4EF4-FBF8-608B-F74A1481E539}"/>
              </a:ext>
            </a:extLst>
          </p:cNvPr>
          <p:cNvSpPr/>
          <p:nvPr/>
        </p:nvSpPr>
        <p:spPr>
          <a:xfrm>
            <a:off x="3798931" y="533400"/>
            <a:ext cx="5203737" cy="923330"/>
          </a:xfrm>
          <a:prstGeom prst="rect">
            <a:avLst/>
          </a:prstGeom>
        </p:spPr>
        <p:txBody>
          <a:bodyPr wrap="square">
            <a:spAutoFit/>
          </a:bodyPr>
          <a:lstStyle/>
          <a:p>
            <a:pPr lvl="0"/>
            <a:r>
              <a:rPr lang="en-US" sz="5400" b="1" dirty="0"/>
              <a:t>What is Title I?</a:t>
            </a:r>
            <a:endParaRPr lang="en-US" sz="5400" dirty="0"/>
          </a:p>
        </p:txBody>
      </p:sp>
      <p:sp>
        <p:nvSpPr>
          <p:cNvPr id="9" name="Rectangle 8">
            <a:extLst>
              <a:ext uri="{FF2B5EF4-FFF2-40B4-BE49-F238E27FC236}">
                <a16:creationId xmlns:a16="http://schemas.microsoft.com/office/drawing/2014/main" id="{FCDAD5DA-A3F6-5867-C7F1-F0FB2348E0B4}"/>
              </a:ext>
            </a:extLst>
          </p:cNvPr>
          <p:cNvSpPr/>
          <p:nvPr/>
        </p:nvSpPr>
        <p:spPr>
          <a:xfrm>
            <a:off x="2667000" y="1990130"/>
            <a:ext cx="8332666" cy="4401205"/>
          </a:xfrm>
          <a:prstGeom prst="rect">
            <a:avLst/>
          </a:prstGeom>
        </p:spPr>
        <p:txBody>
          <a:bodyPr wrap="square">
            <a:spAutoFit/>
          </a:bodyPr>
          <a:lstStyle/>
          <a:p>
            <a:pPr marL="342900" lvl="0" indent="-342900">
              <a:buFont typeface="Wingdings" panose="05000000000000000000" pitchFamily="2" charset="2"/>
              <a:buChar char="Ø"/>
              <a:defRPr/>
            </a:pPr>
            <a:r>
              <a:rPr lang="en-US" sz="2000" dirty="0">
                <a:solidFill>
                  <a:schemeClr val="accent1">
                    <a:lumMod val="50000"/>
                  </a:schemeClr>
                </a:solidFill>
              </a:rPr>
              <a:t>Title I is the largest federal assistance program for the nation’s schools. </a:t>
            </a:r>
          </a:p>
          <a:p>
            <a:pPr marL="342900" lvl="0" indent="-342900">
              <a:buFont typeface="Wingdings" panose="05000000000000000000" pitchFamily="2" charset="2"/>
              <a:buChar char="Ø"/>
              <a:defRPr/>
            </a:pPr>
            <a:endParaRPr lang="en-US" sz="2000" dirty="0">
              <a:solidFill>
                <a:srgbClr val="0070C0"/>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goal of Title I is to provide supplemental funds to assist with closing the achievement gap. </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funds are disbursed from the federal government, to the State of Florida, and then to the Local Education Agency (LEA), which is the District.</a:t>
            </a:r>
          </a:p>
          <a:p>
            <a:pPr marL="342900" lvl="0" indent="-342900">
              <a:buFont typeface="Wingdings" panose="05000000000000000000" pitchFamily="2" charset="2"/>
              <a:buChar char="Ø"/>
              <a:defRPr/>
            </a:pPr>
            <a:endParaRPr lang="en-US" sz="2000" dirty="0">
              <a:solidFill>
                <a:schemeClr val="accent1">
                  <a:lumMod val="50000"/>
                </a:schemeClr>
              </a:solidFill>
            </a:endParaRPr>
          </a:p>
          <a:p>
            <a:pPr marL="342900" lvl="0" indent="-342900">
              <a:buFont typeface="Wingdings" panose="05000000000000000000" pitchFamily="2" charset="2"/>
              <a:buChar char="Ø"/>
              <a:defRPr/>
            </a:pPr>
            <a:r>
              <a:rPr lang="en-US" sz="2000" dirty="0">
                <a:solidFill>
                  <a:schemeClr val="accent1">
                    <a:lumMod val="50000"/>
                  </a:schemeClr>
                </a:solidFill>
              </a:rPr>
              <a:t>The District follows the LEA plan for disbursement to the schools.</a:t>
            </a:r>
          </a:p>
          <a:p>
            <a:pPr lvl="0">
              <a:defRPr/>
            </a:pPr>
            <a:endParaRPr lang="en-US" sz="2000" dirty="0">
              <a:solidFill>
                <a:srgbClr val="002060"/>
              </a:solidFill>
            </a:endParaRPr>
          </a:p>
          <a:p>
            <a:pPr marL="342900" lvl="0" indent="-342900">
              <a:buFont typeface="Wingdings" panose="05000000000000000000" pitchFamily="2" charset="2"/>
              <a:buChar char="Ø"/>
              <a:defRPr/>
            </a:pPr>
            <a:r>
              <a:rPr lang="en-US" sz="2000" b="1" dirty="0">
                <a:solidFill>
                  <a:srgbClr val="FF0000"/>
                </a:solidFill>
              </a:rPr>
              <a:t>Victory Charter School 6-12 </a:t>
            </a:r>
            <a:r>
              <a:rPr lang="en-US" sz="2000" dirty="0">
                <a:solidFill>
                  <a:schemeClr val="accent1">
                    <a:lumMod val="50000"/>
                  </a:schemeClr>
                </a:solidFill>
              </a:rPr>
              <a:t>is a Title I school because more than 70% of the students meet poverty requirements. </a:t>
            </a:r>
            <a:endParaRPr lang="en-US" sz="14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781800"/>
            <a:ext cx="990600" cy="990600"/>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982200" y="6781800"/>
            <a:ext cx="1524000" cy="945858"/>
          </a:xfrm>
          <a:prstGeom prst="rect">
            <a:avLst/>
          </a:prstGeom>
        </p:spPr>
      </p:pic>
      <p:sp>
        <p:nvSpPr>
          <p:cNvPr id="4" name="Rectangle 3">
            <a:extLst>
              <a:ext uri="{FF2B5EF4-FFF2-40B4-BE49-F238E27FC236}">
                <a16:creationId xmlns:a16="http://schemas.microsoft.com/office/drawing/2014/main" id="{40646620-D36A-E7D6-F5FC-B731C8317A3C}"/>
              </a:ext>
            </a:extLst>
          </p:cNvPr>
          <p:cNvSpPr/>
          <p:nvPr/>
        </p:nvSpPr>
        <p:spPr>
          <a:xfrm>
            <a:off x="2329431" y="533400"/>
            <a:ext cx="8142737" cy="1323439"/>
          </a:xfrm>
          <a:prstGeom prst="rect">
            <a:avLst/>
          </a:prstGeom>
        </p:spPr>
        <p:txBody>
          <a:bodyPr wrap="square">
            <a:spAutoFit/>
          </a:bodyPr>
          <a:lstStyle/>
          <a:p>
            <a:pPr algn="ctr"/>
            <a:r>
              <a:rPr lang="en-US" sz="4000" b="1" dirty="0"/>
              <a:t>Who are my Title I contacts </a:t>
            </a:r>
          </a:p>
          <a:p>
            <a:pPr algn="ctr"/>
            <a:r>
              <a:rPr lang="en-US" sz="4000" b="1" dirty="0"/>
              <a:t>at the school?</a:t>
            </a:r>
            <a:endParaRPr lang="en-US" sz="4000" dirty="0"/>
          </a:p>
        </p:txBody>
      </p:sp>
      <p:graphicFrame>
        <p:nvGraphicFramePr>
          <p:cNvPr id="8" name="Table 7">
            <a:extLst>
              <a:ext uri="{FF2B5EF4-FFF2-40B4-BE49-F238E27FC236}">
                <a16:creationId xmlns:a16="http://schemas.microsoft.com/office/drawing/2014/main" id="{F8C82929-3625-0C7C-ECAB-2CB3DDE3D56D}"/>
              </a:ext>
            </a:extLst>
          </p:cNvPr>
          <p:cNvGraphicFramePr>
            <a:graphicFrameLocks noGrp="1"/>
          </p:cNvGraphicFramePr>
          <p:nvPr>
            <p:extLst>
              <p:ext uri="{D42A27DB-BD31-4B8C-83A1-F6EECF244321}">
                <p14:modId xmlns:p14="http://schemas.microsoft.com/office/powerpoint/2010/main" val="1439833824"/>
              </p:ext>
            </p:extLst>
          </p:nvPr>
        </p:nvGraphicFramePr>
        <p:xfrm>
          <a:off x="2819400" y="2780751"/>
          <a:ext cx="8142736" cy="1219967"/>
        </p:xfrm>
        <a:graphic>
          <a:graphicData uri="http://schemas.openxmlformats.org/drawingml/2006/table">
            <a:tbl>
              <a:tblPr firstRow="1" bandRow="1"/>
              <a:tblGrid>
                <a:gridCol w="2406845">
                  <a:extLst>
                    <a:ext uri="{9D8B030D-6E8A-4147-A177-3AD203B41FA5}">
                      <a16:colId xmlns:a16="http://schemas.microsoft.com/office/drawing/2014/main" val="4226239504"/>
                    </a:ext>
                  </a:extLst>
                </a:gridCol>
                <a:gridCol w="2088955">
                  <a:extLst>
                    <a:ext uri="{9D8B030D-6E8A-4147-A177-3AD203B41FA5}">
                      <a16:colId xmlns:a16="http://schemas.microsoft.com/office/drawing/2014/main" val="1597869947"/>
                    </a:ext>
                  </a:extLst>
                </a:gridCol>
                <a:gridCol w="3646936">
                  <a:extLst>
                    <a:ext uri="{9D8B030D-6E8A-4147-A177-3AD203B41FA5}">
                      <a16:colId xmlns:a16="http://schemas.microsoft.com/office/drawing/2014/main" val="351663186"/>
                    </a:ext>
                  </a:extLst>
                </a:gridCol>
              </a:tblGrid>
              <a:tr h="581271">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Name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Phone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dirty="0">
                          <a:latin typeface="+mn-lt"/>
                        </a:rPr>
                        <a:t>E-mail address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504263169"/>
                  </a:ext>
                </a:extLst>
              </a:tr>
              <a:tr h="63869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b="1" dirty="0">
                          <a:solidFill>
                            <a:srgbClr val="FF0000"/>
                          </a:solidFill>
                        </a:rPr>
                        <a:t>Ms. Maria DaSilva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a:solidFill>
                            <a:srgbClr val="FF0000"/>
                          </a:solidFill>
                        </a:rPr>
                        <a:t>321-697-3800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dirty="0" err="1">
                          <a:solidFill>
                            <a:srgbClr val="FF0000"/>
                          </a:solidFill>
                        </a:rPr>
                        <a:t>mdasilva@victorycharterschools.org</a:t>
                      </a:r>
                      <a:endParaRPr lang="en-US" dirty="0">
                        <a:solidFill>
                          <a:srgbClr val="FF0000"/>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19A">
                        <a:tint val="40000"/>
                      </a:srgbClr>
                    </a:solidFill>
                  </a:tcPr>
                </a:tc>
                <a:extLst>
                  <a:ext uri="{0D108BD9-81ED-4DB2-BD59-A6C34878D82A}">
                    <a16:rowId xmlns:a16="http://schemas.microsoft.com/office/drawing/2014/main" val="7835704"/>
                  </a:ext>
                </a:extLst>
              </a:tr>
            </a:tbl>
          </a:graphicData>
        </a:graphic>
      </p:graphicFrame>
      <p:sp>
        <p:nvSpPr>
          <p:cNvPr id="9" name="TextBox 8">
            <a:extLst>
              <a:ext uri="{FF2B5EF4-FFF2-40B4-BE49-F238E27FC236}">
                <a16:creationId xmlns:a16="http://schemas.microsoft.com/office/drawing/2014/main" id="{DEF3229A-DB03-1FCA-95DF-C51E65D521A6}"/>
              </a:ext>
            </a:extLst>
          </p:cNvPr>
          <p:cNvSpPr txBox="1"/>
          <p:nvPr/>
        </p:nvSpPr>
        <p:spPr>
          <a:xfrm>
            <a:off x="4800600" y="4917703"/>
            <a:ext cx="4724400" cy="461665"/>
          </a:xfrm>
          <a:prstGeom prst="rect">
            <a:avLst/>
          </a:prstGeom>
          <a:noFill/>
        </p:spPr>
        <p:txBody>
          <a:bodyPr wrap="square" rtlCol="0">
            <a:spAutoFit/>
          </a:bodyPr>
          <a:lstStyle/>
          <a:p>
            <a:r>
              <a:rPr lang="en-US" sz="2400" dirty="0"/>
              <a:t>https://</a:t>
            </a:r>
            <a:r>
              <a:rPr lang="en-US" sz="2400" dirty="0" err="1"/>
              <a:t>victorycharterschools.org</a:t>
            </a:r>
            <a:r>
              <a:rPr lang="en-US" sz="2400" dirty="0"/>
              <a:t>/</a:t>
            </a:r>
          </a:p>
        </p:txBody>
      </p:sp>
      <p:sp>
        <p:nvSpPr>
          <p:cNvPr id="10" name="TextBox 9">
            <a:extLst>
              <a:ext uri="{FF2B5EF4-FFF2-40B4-BE49-F238E27FC236}">
                <a16:creationId xmlns:a16="http://schemas.microsoft.com/office/drawing/2014/main" id="{E652220A-4AD6-D5D9-C499-397EFE6088B1}"/>
              </a:ext>
            </a:extLst>
          </p:cNvPr>
          <p:cNvSpPr txBox="1"/>
          <p:nvPr/>
        </p:nvSpPr>
        <p:spPr>
          <a:xfrm>
            <a:off x="2681947" y="5619542"/>
            <a:ext cx="7910818" cy="307777"/>
          </a:xfrm>
          <a:prstGeom prst="rect">
            <a:avLst/>
          </a:prstGeom>
          <a:noFill/>
        </p:spPr>
        <p:txBody>
          <a:bodyPr wrap="square" rtlCol="0">
            <a:spAutoFit/>
          </a:bodyPr>
          <a:lstStyle/>
          <a:p>
            <a:r>
              <a:rPr lang="en-US" sz="1400" dirty="0"/>
              <a:t> </a:t>
            </a:r>
            <a:r>
              <a:rPr lang="en-US" sz="1400" b="0" i="0" dirty="0">
                <a:solidFill>
                  <a:srgbClr val="000000"/>
                </a:solidFill>
                <a:effectLst/>
                <a:latin typeface="Georgia" panose="02040502050405020303" pitchFamily="18" charset="0"/>
              </a:rPr>
              <a:t>For more information about Title I schools, please visit </a:t>
            </a:r>
            <a:r>
              <a:rPr lang="en-US" sz="1400" b="0" i="0" dirty="0">
                <a:solidFill>
                  <a:srgbClr val="000000"/>
                </a:solidFill>
                <a:effectLst/>
                <a:latin typeface="Georgia" panose="02040502050405020303" pitchFamily="18" charset="0"/>
                <a:hlinkClick r:id="rId5"/>
              </a:rPr>
              <a:t>www.osceolaschools.net/specialprograms</a:t>
            </a:r>
            <a:r>
              <a:rPr lang="en-US" sz="1400" b="0" i="0" dirty="0">
                <a:solidFill>
                  <a:srgbClr val="000000"/>
                </a:solidFill>
                <a:effectLst/>
                <a:latin typeface="Georgia" panose="02040502050405020303" pitchFamily="18" charset="0"/>
              </a:rPr>
              <a:t> </a:t>
            </a:r>
          </a:p>
        </p:txBody>
      </p:sp>
      <p:pic>
        <p:nvPicPr>
          <p:cNvPr id="11" name="Picture 10">
            <a:extLst>
              <a:ext uri="{FF2B5EF4-FFF2-40B4-BE49-F238E27FC236}">
                <a16:creationId xmlns:a16="http://schemas.microsoft.com/office/drawing/2014/main" id="{B9FBF431-140A-824C-6624-71897D8B46BB}"/>
              </a:ext>
            </a:extLst>
          </p:cNvPr>
          <p:cNvPicPr>
            <a:picLocks noChangeAspect="1"/>
          </p:cNvPicPr>
          <p:nvPr/>
        </p:nvPicPr>
        <p:blipFill>
          <a:blip r:embed="rId6"/>
          <a:stretch>
            <a:fillRect/>
          </a:stretch>
        </p:blipFill>
        <p:spPr>
          <a:xfrm>
            <a:off x="6424975" y="6762541"/>
            <a:ext cx="2414225" cy="890093"/>
          </a:xfrm>
          <a:prstGeom prst="rect">
            <a:avLst/>
          </a:prstGeom>
        </p:spPr>
      </p:pic>
    </p:spTree>
    <p:extLst>
      <p:ext uri="{BB962C8B-B14F-4D97-AF65-F5344CB8AC3E}">
        <p14:creationId xmlns:p14="http://schemas.microsoft.com/office/powerpoint/2010/main" val="19431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328" y="6638358"/>
            <a:ext cx="1096361" cy="1096361"/>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535060" y="6638358"/>
            <a:ext cx="1633705" cy="1013946"/>
          </a:xfrm>
          <a:prstGeom prst="rect">
            <a:avLst/>
          </a:prstGeom>
        </p:spPr>
      </p:pic>
      <p:sp>
        <p:nvSpPr>
          <p:cNvPr id="3" name="Rectangle 2">
            <a:extLst>
              <a:ext uri="{FF2B5EF4-FFF2-40B4-BE49-F238E27FC236}">
                <a16:creationId xmlns:a16="http://schemas.microsoft.com/office/drawing/2014/main" id="{725429E2-F5C6-1F61-DC00-886C8F26A149}"/>
              </a:ext>
            </a:extLst>
          </p:cNvPr>
          <p:cNvSpPr/>
          <p:nvPr/>
        </p:nvSpPr>
        <p:spPr>
          <a:xfrm>
            <a:off x="2895600" y="762000"/>
            <a:ext cx="8112868" cy="1323439"/>
          </a:xfrm>
          <a:prstGeom prst="rect">
            <a:avLst/>
          </a:prstGeom>
        </p:spPr>
        <p:txBody>
          <a:bodyPr wrap="square">
            <a:spAutoFit/>
          </a:bodyPr>
          <a:lstStyle/>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We’re here to make GOOD </a:t>
            </a:r>
          </a:p>
          <a:p>
            <a:pPr lvl="0" algn="ctr" fontAlgn="base">
              <a:spcBef>
                <a:spcPct val="0"/>
              </a:spcBef>
              <a:spcAft>
                <a:spcPct val="0"/>
              </a:spcAft>
            </a:pPr>
            <a:r>
              <a:rPr lang="en-US" sz="4000" dirty="0">
                <a:solidFill>
                  <a:schemeClr val="accent1">
                    <a:lumMod val="50000"/>
                  </a:schemeClr>
                </a:solidFill>
                <a:latin typeface="Times New Roman" pitchFamily="18" charset="0"/>
                <a:cs typeface="Arial" pitchFamily="34" charset="0"/>
              </a:rPr>
              <a:t>THINGS happen for other people. </a:t>
            </a:r>
            <a:endParaRPr lang="en-US" sz="4000" dirty="0">
              <a:solidFill>
                <a:schemeClr val="accent1">
                  <a:lumMod val="50000"/>
                </a:schemeClr>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1F36D521-450C-AED6-281E-E44D78791C4A}"/>
              </a:ext>
            </a:extLst>
          </p:cNvPr>
          <p:cNvSpPr/>
          <p:nvPr/>
        </p:nvSpPr>
        <p:spPr>
          <a:xfrm>
            <a:off x="3832736" y="2438400"/>
            <a:ext cx="6238595" cy="1107996"/>
          </a:xfrm>
          <a:prstGeom prst="rect">
            <a:avLst/>
          </a:prstGeom>
        </p:spPr>
        <p:txBody>
          <a:bodyPr wrap="square">
            <a:spAutoFit/>
          </a:bodyPr>
          <a:lstStyle/>
          <a:p>
            <a:pPr algn="ctr"/>
            <a:r>
              <a:rPr lang="en-US" sz="6600" dirty="0">
                <a:solidFill>
                  <a:srgbClr val="C00000"/>
                </a:solidFill>
              </a:rPr>
              <a:t>Any questions?</a:t>
            </a:r>
          </a:p>
        </p:txBody>
      </p:sp>
      <p:pic>
        <p:nvPicPr>
          <p:cNvPr id="9" name="Picture 8">
            <a:extLst>
              <a:ext uri="{FF2B5EF4-FFF2-40B4-BE49-F238E27FC236}">
                <a16:creationId xmlns:a16="http://schemas.microsoft.com/office/drawing/2014/main" id="{E8085E99-BF64-2C3F-3DD9-9578F0175FEA}"/>
              </a:ext>
            </a:extLst>
          </p:cNvPr>
          <p:cNvPicPr>
            <a:picLocks noChangeAspect="1"/>
          </p:cNvPicPr>
          <p:nvPr/>
        </p:nvPicPr>
        <p:blipFill>
          <a:blip r:embed="rId5"/>
          <a:stretch>
            <a:fillRect/>
          </a:stretch>
        </p:blipFill>
        <p:spPr>
          <a:xfrm rot="335045">
            <a:off x="5584231" y="4042598"/>
            <a:ext cx="2300863" cy="2123005"/>
          </a:xfrm>
          <a:prstGeom prst="rect">
            <a:avLst/>
          </a:prstGeom>
        </p:spPr>
      </p:pic>
    </p:spTree>
    <p:extLst>
      <p:ext uri="{BB962C8B-B14F-4D97-AF65-F5344CB8AC3E}">
        <p14:creationId xmlns:p14="http://schemas.microsoft.com/office/powerpoint/2010/main" val="400455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9" name="Rectangle 8">
            <a:extLst>
              <a:ext uri="{FF2B5EF4-FFF2-40B4-BE49-F238E27FC236}">
                <a16:creationId xmlns:a16="http://schemas.microsoft.com/office/drawing/2014/main" id="{899D72B5-4151-64AB-A1A9-DB056C8ECA60}"/>
              </a:ext>
            </a:extLst>
          </p:cNvPr>
          <p:cNvSpPr/>
          <p:nvPr/>
        </p:nvSpPr>
        <p:spPr>
          <a:xfrm>
            <a:off x="2819400" y="1479623"/>
            <a:ext cx="9568388" cy="4813154"/>
          </a:xfrm>
          <a:prstGeom prst="rect">
            <a:avLst/>
          </a:prstGeom>
        </p:spPr>
        <p:txBody>
          <a:bodyPr wrap="square">
            <a:spAutoFit/>
          </a:bodyPr>
          <a:lstStyle/>
          <a:p>
            <a:pPr lvl="0">
              <a:lnSpc>
                <a:spcPct val="120000"/>
              </a:lnSpc>
              <a:buFont typeface="Wingdings" panose="05000000000000000000" pitchFamily="2" charset="2"/>
              <a:buChar char="Ø"/>
            </a:pPr>
            <a:r>
              <a:rPr lang="en-US" dirty="0">
                <a:solidFill>
                  <a:schemeClr val="accent1">
                    <a:lumMod val="50000"/>
                  </a:schemeClr>
                </a:solidFill>
              </a:rPr>
              <a:t>The LEA Title I Plan is the District’s annual plan for district strategic initiatives to increase academic achievement. </a:t>
            </a:r>
          </a:p>
          <a:p>
            <a:pPr lvl="0">
              <a:lnSpc>
                <a:spcPct val="120000"/>
              </a:lnSpc>
              <a:buFont typeface="Wingdings" panose="05000000000000000000" pitchFamily="2" charset="2"/>
              <a:buChar char="Ø"/>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The LEA Title I Parent and Family Engagement Plan is a component of this plan.</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 Some items included are:</a:t>
            </a:r>
          </a:p>
          <a:p>
            <a:pPr marL="742950" lvl="1" indent="-285750">
              <a:lnSpc>
                <a:spcPct val="120000"/>
              </a:lnSpc>
              <a:buFont typeface="Arial" panose="020B0604020202020204" pitchFamily="34" charset="0"/>
              <a:buChar char="•"/>
            </a:pPr>
            <a:r>
              <a:rPr lang="en-US" dirty="0">
                <a:solidFill>
                  <a:schemeClr val="accent1">
                    <a:lumMod val="50000"/>
                  </a:schemeClr>
                </a:solidFill>
              </a:rPr>
              <a:t>Student academic assessments </a:t>
            </a:r>
          </a:p>
          <a:p>
            <a:pPr marL="742950" lvl="1" indent="-285750">
              <a:lnSpc>
                <a:spcPct val="120000"/>
              </a:lnSpc>
              <a:buFont typeface="Arial" panose="020B0604020202020204" pitchFamily="34" charset="0"/>
              <a:buChar char="•"/>
            </a:pPr>
            <a:r>
              <a:rPr lang="en-US" dirty="0">
                <a:solidFill>
                  <a:schemeClr val="accent1">
                    <a:lumMod val="50000"/>
                  </a:schemeClr>
                </a:solidFill>
              </a:rPr>
              <a:t>Staff Qualifications and Professional Development</a:t>
            </a:r>
          </a:p>
          <a:p>
            <a:pPr marL="742950" lvl="1" indent="-285750">
              <a:lnSpc>
                <a:spcPct val="120000"/>
              </a:lnSpc>
              <a:buFont typeface="Arial" panose="020B0604020202020204" pitchFamily="34" charset="0"/>
              <a:buChar char="•"/>
            </a:pPr>
            <a:r>
              <a:rPr lang="en-US" dirty="0">
                <a:solidFill>
                  <a:schemeClr val="accent1">
                    <a:lumMod val="50000"/>
                  </a:schemeClr>
                </a:solidFill>
              </a:rPr>
              <a:t>Parental Involvement Strategies, including the LEA Parent and Family Engagement Plan</a:t>
            </a:r>
          </a:p>
          <a:p>
            <a:pPr marL="742950" lvl="1" indent="-285750">
              <a:lnSpc>
                <a:spcPct val="120000"/>
              </a:lnSpc>
              <a:buFont typeface="Arial" panose="020B0604020202020204" pitchFamily="34" charset="0"/>
              <a:buChar char="•"/>
            </a:pPr>
            <a:r>
              <a:rPr lang="en-US" dirty="0">
                <a:solidFill>
                  <a:schemeClr val="accent1">
                    <a:lumMod val="50000"/>
                  </a:schemeClr>
                </a:solidFill>
              </a:rPr>
              <a:t>School improvement goals</a:t>
            </a:r>
          </a:p>
          <a:p>
            <a:pPr lvl="0">
              <a:lnSpc>
                <a:spcPct val="120000"/>
              </a:lnSpc>
            </a:pPr>
            <a:endParaRPr lang="en-US" dirty="0">
              <a:solidFill>
                <a:schemeClr val="accent1">
                  <a:lumMod val="50000"/>
                </a:schemeClr>
              </a:solidFill>
            </a:endParaRPr>
          </a:p>
          <a:p>
            <a:pPr lvl="0">
              <a:lnSpc>
                <a:spcPct val="120000"/>
              </a:lnSpc>
              <a:buFont typeface="Wingdings" panose="05000000000000000000" pitchFamily="2" charset="2"/>
              <a:buChar char="Ø"/>
            </a:pPr>
            <a:r>
              <a:rPr lang="en-US" dirty="0">
                <a:solidFill>
                  <a:schemeClr val="accent1">
                    <a:lumMod val="50000"/>
                  </a:schemeClr>
                </a:solidFill>
              </a:rPr>
              <a:t>Title I parents/guardians have the right to be involved in the development of the LEA Title I Plan and the LEA Parent and Family Engagement Plan.</a:t>
            </a:r>
            <a:endParaRPr lang="en-US" dirty="0">
              <a:solidFill>
                <a:schemeClr val="accent1">
                  <a:lumMod val="50000"/>
                </a:schemeClr>
              </a:solidFill>
              <a:cs typeface="Aharoni" pitchFamily="2" charset="-79"/>
            </a:endParaRPr>
          </a:p>
        </p:txBody>
      </p:sp>
      <p:sp>
        <p:nvSpPr>
          <p:cNvPr id="10" name="Rectangle 9">
            <a:extLst>
              <a:ext uri="{FF2B5EF4-FFF2-40B4-BE49-F238E27FC236}">
                <a16:creationId xmlns:a16="http://schemas.microsoft.com/office/drawing/2014/main" id="{0D5B0B33-8D15-D226-889F-0C0A705DEED8}"/>
              </a:ext>
            </a:extLst>
          </p:cNvPr>
          <p:cNvSpPr/>
          <p:nvPr/>
        </p:nvSpPr>
        <p:spPr>
          <a:xfrm>
            <a:off x="2084832" y="304800"/>
            <a:ext cx="6855078" cy="707886"/>
          </a:xfrm>
          <a:prstGeom prst="rect">
            <a:avLst/>
          </a:prstGeom>
        </p:spPr>
        <p:txBody>
          <a:bodyPr wrap="square">
            <a:spAutoFit/>
          </a:bodyPr>
          <a:lstStyle/>
          <a:p>
            <a:pPr algn="ctr"/>
            <a:r>
              <a:rPr lang="en-US" sz="4000" dirty="0">
                <a:solidFill>
                  <a:schemeClr val="accent1">
                    <a:lumMod val="50000"/>
                  </a:schemeClr>
                </a:solidFill>
              </a:rPr>
              <a:t>What is the LEA Title I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5" name="Rectangle 4">
            <a:extLst>
              <a:ext uri="{FF2B5EF4-FFF2-40B4-BE49-F238E27FC236}">
                <a16:creationId xmlns:a16="http://schemas.microsoft.com/office/drawing/2014/main" id="{0BCA43CE-1F93-E540-0B88-3224D5FF0984}"/>
              </a:ext>
            </a:extLst>
          </p:cNvPr>
          <p:cNvSpPr/>
          <p:nvPr/>
        </p:nvSpPr>
        <p:spPr>
          <a:xfrm>
            <a:off x="304800" y="838200"/>
            <a:ext cx="8062982" cy="646331"/>
          </a:xfrm>
          <a:prstGeom prst="rect">
            <a:avLst/>
          </a:prstGeom>
        </p:spPr>
        <p:txBody>
          <a:bodyPr wrap="square">
            <a:spAutoFit/>
          </a:bodyPr>
          <a:lstStyle/>
          <a:p>
            <a:pPr algn="ctr"/>
            <a:r>
              <a:rPr lang="en-US" sz="3600" dirty="0">
                <a:solidFill>
                  <a:schemeClr val="tx2"/>
                </a:solidFill>
              </a:rPr>
              <a:t>What is a School-Wide Title I Plan?</a:t>
            </a:r>
          </a:p>
        </p:txBody>
      </p:sp>
      <p:sp>
        <p:nvSpPr>
          <p:cNvPr id="6" name="Rectangle 5">
            <a:extLst>
              <a:ext uri="{FF2B5EF4-FFF2-40B4-BE49-F238E27FC236}">
                <a16:creationId xmlns:a16="http://schemas.microsoft.com/office/drawing/2014/main" id="{DC7C71AB-936B-1CB4-821C-BC22A75D263A}"/>
              </a:ext>
            </a:extLst>
          </p:cNvPr>
          <p:cNvSpPr/>
          <p:nvPr/>
        </p:nvSpPr>
        <p:spPr>
          <a:xfrm>
            <a:off x="1143000" y="1947207"/>
            <a:ext cx="10730902" cy="2677656"/>
          </a:xfrm>
          <a:prstGeom prst="rect">
            <a:avLst/>
          </a:prstGeom>
        </p:spPr>
        <p:txBody>
          <a:bodyPr wrap="square">
            <a:spAutoFit/>
          </a:bodyPr>
          <a:lstStyle/>
          <a:p>
            <a:pPr marL="342900" indent="-342900">
              <a:lnSpc>
                <a:spcPct val="100000"/>
              </a:lnSpc>
              <a:buFont typeface="Wingdings" panose="05000000000000000000" pitchFamily="2" charset="2"/>
              <a:buChar char="Ø"/>
              <a:defRPr/>
            </a:pPr>
            <a:r>
              <a:rPr lang="en-US" sz="2400" dirty="0">
                <a:solidFill>
                  <a:schemeClr val="accent1">
                    <a:lumMod val="50000"/>
                  </a:schemeClr>
                </a:solidFill>
              </a:rPr>
              <a:t>Each school receiving Title I funds must have a plan.</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The school-wide plan components are included in the School Improvement Plan (SIP) </a:t>
            </a:r>
          </a:p>
          <a:p>
            <a:pPr>
              <a:lnSpc>
                <a:spcPct val="100000"/>
              </a:lnSpc>
              <a:defRPr/>
            </a:pPr>
            <a:endParaRPr lang="en-US" sz="2400" dirty="0">
              <a:solidFill>
                <a:schemeClr val="accent1">
                  <a:lumMod val="50000"/>
                </a:schemeClr>
              </a:solidFill>
            </a:endParaRPr>
          </a:p>
          <a:p>
            <a:pPr marL="342900" indent="-342900">
              <a:lnSpc>
                <a:spcPct val="100000"/>
              </a:lnSpc>
              <a:buFont typeface="Wingdings" panose="05000000000000000000" pitchFamily="2" charset="2"/>
              <a:buChar char="Ø"/>
              <a:defRPr/>
            </a:pPr>
            <a:r>
              <a:rPr lang="en-US" sz="2400" dirty="0">
                <a:solidFill>
                  <a:schemeClr val="accent1">
                    <a:lumMod val="50000"/>
                  </a:schemeClr>
                </a:solidFill>
              </a:rPr>
              <a:t>Title I parents/guardians have the right to be involved in the development of </a:t>
            </a:r>
            <a:r>
              <a:rPr lang="en-US" sz="2400" b="1" dirty="0">
                <a:solidFill>
                  <a:srgbClr val="C00000"/>
                </a:solidFill>
              </a:rPr>
              <a:t>(Victory Charter School 6-12) </a:t>
            </a:r>
            <a:r>
              <a:rPr lang="en-US" sz="2400" dirty="0">
                <a:solidFill>
                  <a:schemeClr val="accent1">
                    <a:lumMod val="50000"/>
                  </a:schemeClr>
                </a:solidFill>
              </a:rPr>
              <a:t>School Improvement Plan (SIP)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789919" y="0"/>
            <a:ext cx="2011679" cy="7772400"/>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20F4A381-122F-7773-5C94-BFE88AEB2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613578"/>
            <a:ext cx="1070068" cy="1070068"/>
          </a:xfrm>
          <a:prstGeom prst="rect">
            <a:avLst/>
          </a:prstGeom>
        </p:spPr>
      </p:pic>
      <p:pic>
        <p:nvPicPr>
          <p:cNvPr id="4" name="Picture 3">
            <a:extLst>
              <a:ext uri="{FF2B5EF4-FFF2-40B4-BE49-F238E27FC236}">
                <a16:creationId xmlns:a16="http://schemas.microsoft.com/office/drawing/2014/main" id="{9294615D-7571-F737-09EF-12273DB3F1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400077" y="6613578"/>
            <a:ext cx="1724131" cy="1070068"/>
          </a:xfrm>
          <a:prstGeom prst="rect">
            <a:avLst/>
          </a:prstGeom>
        </p:spPr>
      </p:pic>
      <p:sp>
        <p:nvSpPr>
          <p:cNvPr id="5" name="Rectangle 4">
            <a:extLst>
              <a:ext uri="{FF2B5EF4-FFF2-40B4-BE49-F238E27FC236}">
                <a16:creationId xmlns:a16="http://schemas.microsoft.com/office/drawing/2014/main" id="{44BCD5E8-FD7E-E187-0CBD-E12CFA1B3867}"/>
              </a:ext>
            </a:extLst>
          </p:cNvPr>
          <p:cNvSpPr/>
          <p:nvPr/>
        </p:nvSpPr>
        <p:spPr>
          <a:xfrm>
            <a:off x="228600" y="843660"/>
            <a:ext cx="9600618" cy="923330"/>
          </a:xfrm>
          <a:prstGeom prst="rect">
            <a:avLst/>
          </a:prstGeom>
        </p:spPr>
        <p:txBody>
          <a:bodyPr wrap="square">
            <a:spAutoFit/>
          </a:bodyPr>
          <a:lstStyle/>
          <a:p>
            <a:pPr algn="ctr"/>
            <a:r>
              <a:rPr lang="en-US" sz="5400" dirty="0">
                <a:solidFill>
                  <a:schemeClr val="accent1">
                    <a:lumMod val="50000"/>
                  </a:schemeClr>
                </a:solidFill>
              </a:rPr>
              <a:t>School Improvement Planning</a:t>
            </a:r>
          </a:p>
        </p:txBody>
      </p:sp>
      <p:sp>
        <p:nvSpPr>
          <p:cNvPr id="6" name="Rectangle 5">
            <a:extLst>
              <a:ext uri="{FF2B5EF4-FFF2-40B4-BE49-F238E27FC236}">
                <a16:creationId xmlns:a16="http://schemas.microsoft.com/office/drawing/2014/main" id="{5B762599-FA46-1B62-EBF8-E5A2FE98BC0E}"/>
              </a:ext>
            </a:extLst>
          </p:cNvPr>
          <p:cNvSpPr/>
          <p:nvPr/>
        </p:nvSpPr>
        <p:spPr>
          <a:xfrm>
            <a:off x="1222468" y="1806761"/>
            <a:ext cx="9780229" cy="4926733"/>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Our school has identified the following areas of focus for 2023-2024:</a:t>
            </a:r>
          </a:p>
          <a:p>
            <a:pPr>
              <a:lnSpc>
                <a:spcPct val="120000"/>
              </a:lnSpc>
            </a:pPr>
            <a:r>
              <a:rPr lang="en-US" sz="2400" dirty="0">
                <a:solidFill>
                  <a:srgbClr val="002060"/>
                </a:solidFill>
              </a:rPr>
              <a:t>	</a:t>
            </a:r>
            <a:r>
              <a:rPr lang="en-US" sz="2400" b="1" dirty="0">
                <a:solidFill>
                  <a:srgbClr val="FF0000"/>
                </a:solidFill>
              </a:rPr>
              <a:t>1. (Math Proficiency &amp; Learning Gains)</a:t>
            </a:r>
          </a:p>
          <a:p>
            <a:pPr>
              <a:lnSpc>
                <a:spcPct val="120000"/>
              </a:lnSpc>
            </a:pPr>
            <a:r>
              <a:rPr lang="en-US" sz="2400" b="1" dirty="0">
                <a:solidFill>
                  <a:srgbClr val="FF0000"/>
                </a:solidFill>
              </a:rPr>
              <a:t>	2. (ELA Proficiency &amp; Learning Gains)</a:t>
            </a:r>
          </a:p>
          <a:p>
            <a:pPr>
              <a:lnSpc>
                <a:spcPct val="120000"/>
              </a:lnSpc>
            </a:pPr>
            <a:r>
              <a:rPr lang="en-US" sz="2400" b="1" dirty="0">
                <a:solidFill>
                  <a:srgbClr val="FF0000"/>
                </a:solidFill>
              </a:rPr>
              <a:t>	3. (Science Proficiency)</a:t>
            </a:r>
          </a:p>
          <a:p>
            <a:pPr>
              <a:lnSpc>
                <a:spcPct val="120000"/>
              </a:lnSpc>
            </a:pPr>
            <a:r>
              <a:rPr lang="en-US" sz="2400" b="1" dirty="0">
                <a:solidFill>
                  <a:srgbClr val="FF0000"/>
                </a:solidFill>
              </a:rPr>
              <a:t>	4. (ESE Proficiency)</a:t>
            </a:r>
          </a:p>
          <a:p>
            <a:pPr>
              <a:lnSpc>
                <a:spcPct val="120000"/>
              </a:lnSpc>
            </a:pPr>
            <a:r>
              <a:rPr lang="en-US" sz="2400" b="1" dirty="0">
                <a:solidFill>
                  <a:srgbClr val="FF0000"/>
                </a:solidFill>
              </a:rPr>
              <a:t>	5. (ELL Proficiency) </a:t>
            </a:r>
          </a:p>
          <a:p>
            <a:pPr>
              <a:lnSpc>
                <a:spcPct val="120000"/>
              </a:lnSpc>
            </a:pPr>
            <a:r>
              <a:rPr lang="en-US" sz="2400" dirty="0">
                <a:solidFill>
                  <a:schemeClr val="accent1">
                    <a:lumMod val="50000"/>
                  </a:schemeClr>
                </a:solidFill>
              </a:rPr>
              <a:t>Please visit our monthly School Advisory Committee (SAC) meetings, where we discuss our progress and how we can raise achievement. </a:t>
            </a:r>
          </a:p>
          <a:p>
            <a:pPr fontAlgn="auto">
              <a:lnSpc>
                <a:spcPct val="120000"/>
              </a:lnSpc>
              <a:spcBef>
                <a:spcPts val="0"/>
              </a:spcBef>
              <a:spcAft>
                <a:spcPts val="0"/>
              </a:spcAft>
              <a:buFont typeface="Wingdings" panose="05000000000000000000" pitchFamily="2" charset="2"/>
              <a:buChar char="Ø"/>
            </a:pPr>
            <a:r>
              <a:rPr lang="en-US" sz="2400" dirty="0">
                <a:solidFill>
                  <a:schemeClr val="accent1">
                    <a:lumMod val="50000"/>
                  </a:schemeClr>
                </a:solidFill>
              </a:rPr>
              <a:t>During the months of September, December, and March, we will review, discuss, and solicit feedback regarding the school’s Title I and Parent &amp; Family Engagement plans.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2496B8F-46D7-2A66-6557-D27262FB4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324600"/>
            <a:ext cx="1282846" cy="1282846"/>
          </a:xfrm>
          <a:prstGeom prst="rect">
            <a:avLst/>
          </a:prstGeom>
        </p:spPr>
      </p:pic>
      <p:pic>
        <p:nvPicPr>
          <p:cNvPr id="4" name="Picture 3">
            <a:extLst>
              <a:ext uri="{FF2B5EF4-FFF2-40B4-BE49-F238E27FC236}">
                <a16:creationId xmlns:a16="http://schemas.microsoft.com/office/drawing/2014/main" id="{7D2FD275-116C-B4B6-F3F2-EAC9FCB9B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8" t="19922" r="2386" b="16539"/>
          <a:stretch/>
        </p:blipFill>
        <p:spPr>
          <a:xfrm>
            <a:off x="1587646" y="6388246"/>
            <a:ext cx="1828800" cy="1219200"/>
          </a:xfrm>
          <a:prstGeom prst="rect">
            <a:avLst/>
          </a:prstGeom>
        </p:spPr>
      </p:pic>
      <p:sp>
        <p:nvSpPr>
          <p:cNvPr id="8" name="Rectangle 7">
            <a:extLst>
              <a:ext uri="{FF2B5EF4-FFF2-40B4-BE49-F238E27FC236}">
                <a16:creationId xmlns:a16="http://schemas.microsoft.com/office/drawing/2014/main" id="{43C26BD6-F896-32C5-E5B0-D2BEF07A8D44}"/>
              </a:ext>
            </a:extLst>
          </p:cNvPr>
          <p:cNvSpPr/>
          <p:nvPr/>
        </p:nvSpPr>
        <p:spPr>
          <a:xfrm>
            <a:off x="2743200" y="722282"/>
            <a:ext cx="7138622" cy="707886"/>
          </a:xfrm>
          <a:prstGeom prst="rect">
            <a:avLst/>
          </a:prstGeom>
        </p:spPr>
        <p:txBody>
          <a:bodyPr wrap="none">
            <a:spAutoFit/>
          </a:bodyPr>
          <a:lstStyle/>
          <a:p>
            <a:pPr algn="ctr"/>
            <a:r>
              <a:rPr lang="en-US" sz="4000" b="1" dirty="0">
                <a:solidFill>
                  <a:schemeClr val="accent1">
                    <a:lumMod val="50000"/>
                  </a:schemeClr>
                </a:solidFill>
              </a:rPr>
              <a:t>School Improvement Plan Scores</a:t>
            </a:r>
            <a:endParaRPr lang="en-US" sz="4000" dirty="0">
              <a:solidFill>
                <a:schemeClr val="accent1">
                  <a:lumMod val="50000"/>
                </a:schemeClr>
              </a:solidFill>
            </a:endParaRPr>
          </a:p>
        </p:txBody>
      </p:sp>
      <p:sp>
        <p:nvSpPr>
          <p:cNvPr id="9" name="Rectangle 8">
            <a:extLst>
              <a:ext uri="{FF2B5EF4-FFF2-40B4-BE49-F238E27FC236}">
                <a16:creationId xmlns:a16="http://schemas.microsoft.com/office/drawing/2014/main" id="{325331D0-E65A-0238-E5DD-3E8A34601D7D}"/>
              </a:ext>
            </a:extLst>
          </p:cNvPr>
          <p:cNvSpPr/>
          <p:nvPr/>
        </p:nvSpPr>
        <p:spPr>
          <a:xfrm>
            <a:off x="2398891" y="1676400"/>
            <a:ext cx="8003816" cy="3828933"/>
          </a:xfrm>
          <a:prstGeom prst="rect">
            <a:avLst/>
          </a:prstGeom>
        </p:spPr>
        <p:txBody>
          <a:bodyPr wrap="square" lIns="91440" tIns="45720" rIns="91440" bIns="45720" anchor="t">
            <a:spAutoFit/>
          </a:bodyPr>
          <a:lstStyle/>
          <a:p>
            <a:pPr algn="ctr">
              <a:lnSpc>
                <a:spcPct val="120000"/>
              </a:lnSpc>
            </a:pPr>
            <a:r>
              <a:rPr lang="en-US" b="1" dirty="0">
                <a:solidFill>
                  <a:schemeClr val="accent1">
                    <a:lumMod val="50000"/>
                  </a:schemeClr>
                </a:solidFill>
              </a:rPr>
              <a:t>Student scores for the 2022-2023 Florida Standards Assessment (FSA) </a:t>
            </a:r>
          </a:p>
          <a:p>
            <a:pPr algn="ctr">
              <a:lnSpc>
                <a:spcPct val="120000"/>
              </a:lnSpc>
            </a:pPr>
            <a:r>
              <a:rPr lang="en-US" b="1" dirty="0">
                <a:solidFill>
                  <a:schemeClr val="accent1">
                    <a:lumMod val="50000"/>
                  </a:schemeClr>
                </a:solidFill>
              </a:rPr>
              <a:t>and/or End-of-Course (EOC) are listed below:</a:t>
            </a:r>
            <a:endParaRPr lang="en-US" sz="1200" b="1" dirty="0">
              <a:solidFill>
                <a:schemeClr val="accent1">
                  <a:lumMod val="50000"/>
                </a:schemeClr>
              </a:solidFill>
            </a:endParaRPr>
          </a:p>
          <a:p>
            <a:pPr algn="ctr" fontAlgn="auto">
              <a:lnSpc>
                <a:spcPct val="120000"/>
              </a:lnSpc>
              <a:spcBef>
                <a:spcPts val="0"/>
              </a:spcBef>
              <a:spcAft>
                <a:spcPts val="0"/>
              </a:spcAft>
            </a:pPr>
            <a:r>
              <a:rPr lang="en-US" sz="1400" b="1" dirty="0">
                <a:solidFill>
                  <a:srgbClr val="0070C0"/>
                </a:solidFill>
              </a:rPr>
              <a:t>		</a:t>
            </a:r>
            <a:br>
              <a:rPr lang="en-US" sz="1400" b="1" dirty="0">
                <a:solidFill>
                  <a:srgbClr val="0070C0"/>
                </a:solidFill>
              </a:rPr>
            </a:br>
            <a:br>
              <a:rPr lang="en-US" sz="1400" b="1" dirty="0">
                <a:solidFill>
                  <a:srgbClr val="0070C0"/>
                </a:solidFill>
              </a:rPr>
            </a:br>
            <a:br>
              <a:rPr lang="en-US" sz="1400" b="1" dirty="0">
                <a:solidFill>
                  <a:srgbClr val="0070C0"/>
                </a:solidFill>
              </a:rPr>
            </a:br>
            <a:br>
              <a:rPr lang="en-US" sz="1400" b="1" dirty="0">
                <a:solidFill>
                  <a:srgbClr val="0070C0"/>
                </a:solidFill>
              </a:rPr>
            </a:br>
            <a:br>
              <a:rPr lang="en-US" sz="1400" b="1" dirty="0">
                <a:solidFill>
                  <a:srgbClr val="0070C0"/>
                </a:solidFill>
              </a:rPr>
            </a:br>
            <a:endParaRPr lang="en-US" sz="1400" b="1" dirty="0">
              <a:solidFill>
                <a:srgbClr val="0070C0"/>
              </a:solidFill>
            </a:endParaRPr>
          </a:p>
          <a:p>
            <a:pPr algn="ctr" fontAlgn="auto">
              <a:lnSpc>
                <a:spcPct val="120000"/>
              </a:lnSpc>
              <a:spcBef>
                <a:spcPts val="0"/>
              </a:spcBef>
              <a:spcAft>
                <a:spcPts val="0"/>
              </a:spcAft>
            </a:pPr>
            <a:r>
              <a:rPr lang="en-US" b="1" dirty="0">
                <a:solidFill>
                  <a:schemeClr val="accent1">
                    <a:lumMod val="50000"/>
                  </a:schemeClr>
                </a:solidFill>
              </a:rPr>
              <a:t>Our school’s 2023-2024 School Improvement Plan can be accessed at: </a:t>
            </a:r>
          </a:p>
          <a:p>
            <a:pPr algn="ctr" fontAlgn="auto">
              <a:lnSpc>
                <a:spcPct val="120000"/>
              </a:lnSpc>
              <a:spcBef>
                <a:spcPts val="0"/>
              </a:spcBef>
              <a:spcAft>
                <a:spcPts val="0"/>
              </a:spcAft>
            </a:pPr>
            <a:r>
              <a:rPr lang="en-US" b="1" dirty="0">
                <a:solidFill>
                  <a:srgbClr val="00B0F0"/>
                </a:solidFill>
                <a:hlinkClick r:id="rId5">
                  <a:extLst>
                    <a:ext uri="{A12FA001-AC4F-418D-AE19-62706E023703}">
                      <ahyp:hlinkClr xmlns:ahyp="http://schemas.microsoft.com/office/drawing/2018/hyperlinkcolor" val="tx"/>
                    </a:ext>
                  </a:extLst>
                </a:hlinkClick>
              </a:rPr>
              <a:t>https://www.floridacims.org/districts/osceola</a:t>
            </a:r>
            <a:r>
              <a:rPr lang="en-US" b="1" dirty="0">
                <a:solidFill>
                  <a:srgbClr val="00B0F0"/>
                </a:solidFill>
              </a:rPr>
              <a:t> </a:t>
            </a:r>
          </a:p>
          <a:p>
            <a:pPr algn="ctr">
              <a:lnSpc>
                <a:spcPct val="120000"/>
              </a:lnSpc>
            </a:pPr>
            <a:endParaRPr lang="en-US" sz="1200" b="1" dirty="0">
              <a:solidFill>
                <a:schemeClr val="bg1"/>
              </a:solidFill>
            </a:endParaRPr>
          </a:p>
          <a:p>
            <a:pPr algn="ctr" fontAlgn="auto">
              <a:lnSpc>
                <a:spcPct val="120000"/>
              </a:lnSpc>
              <a:spcBef>
                <a:spcPts val="0"/>
              </a:spcBef>
              <a:spcAft>
                <a:spcPts val="0"/>
              </a:spcAft>
            </a:pPr>
            <a:r>
              <a:rPr lang="en-US" b="1" dirty="0">
                <a:solidFill>
                  <a:schemeClr val="accent1">
                    <a:lumMod val="50000"/>
                  </a:schemeClr>
                </a:solidFill>
              </a:rPr>
              <a:t>Each school year, we use the previous year’s scores to determine </a:t>
            </a:r>
          </a:p>
          <a:p>
            <a:pPr algn="ctr" fontAlgn="auto">
              <a:lnSpc>
                <a:spcPct val="120000"/>
              </a:lnSpc>
              <a:spcBef>
                <a:spcPts val="0"/>
              </a:spcBef>
              <a:spcAft>
                <a:spcPts val="0"/>
              </a:spcAft>
            </a:pPr>
            <a:r>
              <a:rPr lang="en-US" b="1" dirty="0">
                <a:solidFill>
                  <a:schemeClr val="accent1">
                    <a:lumMod val="50000"/>
                  </a:schemeClr>
                </a:solidFill>
              </a:rPr>
              <a:t>our school improvement goals for the next year.</a:t>
            </a:r>
          </a:p>
        </p:txBody>
      </p:sp>
      <p:pic>
        <p:nvPicPr>
          <p:cNvPr id="12" name="Picture 11" descr="A table with numbers and a few words&#10;&#10;Description automatically generated">
            <a:extLst>
              <a:ext uri="{FF2B5EF4-FFF2-40B4-BE49-F238E27FC236}">
                <a16:creationId xmlns:a16="http://schemas.microsoft.com/office/drawing/2014/main" id="{D2E9C347-823B-CB73-8C0A-5D26705A82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1935" y="2495623"/>
            <a:ext cx="5143500" cy="1397000"/>
          </a:xfrm>
          <a:prstGeom prst="rect">
            <a:avLst/>
          </a:prstGeom>
        </p:spPr>
      </p:pic>
      <p:pic>
        <p:nvPicPr>
          <p:cNvPr id="14" name="Picture 13" descr="A table with numbers and a number&#10;&#10;Description automatically generated">
            <a:extLst>
              <a:ext uri="{FF2B5EF4-FFF2-40B4-BE49-F238E27FC236}">
                <a16:creationId xmlns:a16="http://schemas.microsoft.com/office/drawing/2014/main" id="{7E3A5884-35B1-7196-C33E-576345342B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2509478"/>
            <a:ext cx="5118100" cy="1320800"/>
          </a:xfrm>
          <a:prstGeom prst="rect">
            <a:avLst/>
          </a:prstGeom>
        </p:spPr>
      </p:pic>
    </p:spTree>
    <p:extLst>
      <p:ext uri="{BB962C8B-B14F-4D97-AF65-F5344CB8AC3E}">
        <p14:creationId xmlns:p14="http://schemas.microsoft.com/office/powerpoint/2010/main" val="207924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600" cy="7772400"/>
          </a:xfrm>
          <a:prstGeom prst="rect">
            <a:avLst/>
          </a:prstGeom>
        </p:spPr>
      </p:pic>
      <p:pic>
        <p:nvPicPr>
          <p:cNvPr id="5" name="Picture 4" descr="A close up of a black background&#10;&#10;Description automatically generated">
            <a:extLst>
              <a:ext uri="{FF2B5EF4-FFF2-40B4-BE49-F238E27FC236}">
                <a16:creationId xmlns:a16="http://schemas.microsoft.com/office/drawing/2014/main" id="{C08747F9-8B43-B18F-1239-491182E7A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6489554"/>
            <a:ext cx="1282846" cy="1282846"/>
          </a:xfrm>
          <a:prstGeom prst="rect">
            <a:avLst/>
          </a:prstGeom>
        </p:spPr>
      </p:pic>
      <p:pic>
        <p:nvPicPr>
          <p:cNvPr id="6" name="Picture 5">
            <a:extLst>
              <a:ext uri="{FF2B5EF4-FFF2-40B4-BE49-F238E27FC236}">
                <a16:creationId xmlns:a16="http://schemas.microsoft.com/office/drawing/2014/main" id="{E528298F-52FF-A69B-D268-9599349AC4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9601200" y="6486205"/>
            <a:ext cx="1964418" cy="1219200"/>
          </a:xfrm>
          <a:prstGeom prst="rect">
            <a:avLst/>
          </a:prstGeom>
        </p:spPr>
      </p:pic>
      <p:sp>
        <p:nvSpPr>
          <p:cNvPr id="3" name="Rectangle 2">
            <a:extLst>
              <a:ext uri="{FF2B5EF4-FFF2-40B4-BE49-F238E27FC236}">
                <a16:creationId xmlns:a16="http://schemas.microsoft.com/office/drawing/2014/main" id="{EE63069C-5ADB-01F2-B7BA-52282D61D9DC}"/>
              </a:ext>
            </a:extLst>
          </p:cNvPr>
          <p:cNvSpPr/>
          <p:nvPr/>
        </p:nvSpPr>
        <p:spPr>
          <a:xfrm>
            <a:off x="3086100" y="838200"/>
            <a:ext cx="6629400" cy="1200329"/>
          </a:xfrm>
          <a:prstGeom prst="rect">
            <a:avLst/>
          </a:prstGeom>
        </p:spPr>
        <p:txBody>
          <a:bodyPr wrap="square">
            <a:spAutoFit/>
          </a:bodyPr>
          <a:lstStyle/>
          <a:p>
            <a:pPr lvl="0" algn="ctr"/>
            <a:r>
              <a:rPr lang="en-US" sz="3600" dirty="0">
                <a:solidFill>
                  <a:schemeClr val="accent1">
                    <a:lumMod val="50000"/>
                  </a:schemeClr>
                </a:solidFill>
              </a:rPr>
              <a:t>How does </a:t>
            </a:r>
            <a:r>
              <a:rPr lang="en-US" sz="3600" dirty="0">
                <a:solidFill>
                  <a:srgbClr val="FF0000"/>
                </a:solidFill>
              </a:rPr>
              <a:t>Victory Charter 6-12 </a:t>
            </a:r>
            <a:r>
              <a:rPr lang="en-US" sz="3600" dirty="0">
                <a:solidFill>
                  <a:schemeClr val="accent1">
                    <a:lumMod val="50000"/>
                  </a:schemeClr>
                </a:solidFill>
              </a:rPr>
              <a:t>use Title I and SIP funds?</a:t>
            </a:r>
          </a:p>
        </p:txBody>
      </p:sp>
      <p:sp>
        <p:nvSpPr>
          <p:cNvPr id="4" name="Rectangle 3">
            <a:extLst>
              <a:ext uri="{FF2B5EF4-FFF2-40B4-BE49-F238E27FC236}">
                <a16:creationId xmlns:a16="http://schemas.microsoft.com/office/drawing/2014/main" id="{C95E5F84-8B7E-DC4B-FE55-34A488DA3446}"/>
              </a:ext>
            </a:extLst>
          </p:cNvPr>
          <p:cNvSpPr/>
          <p:nvPr/>
        </p:nvSpPr>
        <p:spPr>
          <a:xfrm>
            <a:off x="2955018" y="2590800"/>
            <a:ext cx="8610600" cy="3170099"/>
          </a:xfrm>
          <a:prstGeom prst="rect">
            <a:avLst/>
          </a:prstGeom>
        </p:spPr>
        <p:txBody>
          <a:bodyPr wrap="square">
            <a:spAutoFit/>
          </a:bodyPr>
          <a:lstStyle/>
          <a:p>
            <a:pPr marL="342900" lvl="0" indent="-342900">
              <a:spcBef>
                <a:spcPct val="20000"/>
              </a:spcBef>
              <a:buFont typeface="Wingdings" panose="05000000000000000000" pitchFamily="2" charset="2"/>
              <a:buChar char="Ø"/>
              <a:defRPr/>
            </a:pPr>
            <a:r>
              <a:rPr lang="en-US" sz="2000" dirty="0">
                <a:solidFill>
                  <a:schemeClr val="accent1">
                    <a:lumMod val="50000"/>
                  </a:schemeClr>
                </a:solidFill>
              </a:rPr>
              <a:t>Federal Title I funds must </a:t>
            </a:r>
            <a:r>
              <a:rPr lang="en-US" sz="2000" b="1" u="sng" dirty="0">
                <a:solidFill>
                  <a:schemeClr val="accent1">
                    <a:lumMod val="50000"/>
                  </a:schemeClr>
                </a:solidFill>
              </a:rPr>
              <a:t>supplement</a:t>
            </a:r>
            <a:r>
              <a:rPr lang="en-US" sz="2000" b="1" dirty="0">
                <a:solidFill>
                  <a:schemeClr val="accent1">
                    <a:lumMod val="50000"/>
                  </a:schemeClr>
                </a:solidFill>
              </a:rPr>
              <a:t> </a:t>
            </a:r>
            <a:r>
              <a:rPr lang="en-US" sz="2000" dirty="0">
                <a:solidFill>
                  <a:schemeClr val="accent1">
                    <a:lumMod val="50000"/>
                  </a:schemeClr>
                </a:solidFill>
              </a:rPr>
              <a:t>the school’s existing programs. At our school we use Title I funds to:</a:t>
            </a:r>
          </a:p>
          <a:p>
            <a:pPr lvl="0">
              <a:defRPr/>
            </a:pPr>
            <a:endParaRPr lang="en-US" sz="2000" dirty="0">
              <a:solidFill>
                <a:schemeClr val="accent1">
                  <a:lumMod val="50000"/>
                </a:schemeClr>
              </a:solidFill>
            </a:endParaRPr>
          </a:p>
          <a:p>
            <a:pPr marL="182880" lvl="0" indent="-342900">
              <a:buFont typeface="Wingdings" panose="05000000000000000000" pitchFamily="2" charset="2"/>
              <a:buChar char="Ø"/>
              <a:defRPr/>
            </a:pPr>
            <a:r>
              <a:rPr lang="en-US" sz="2000" dirty="0">
                <a:solidFill>
                  <a:schemeClr val="accent1">
                    <a:lumMod val="50000"/>
                  </a:schemeClr>
                </a:solidFill>
              </a:rPr>
              <a:t>Add academic coaches to our staff</a:t>
            </a:r>
          </a:p>
          <a:p>
            <a:pPr marL="182880" lvl="0" indent="-342900">
              <a:buFont typeface="Wingdings" panose="05000000000000000000" pitchFamily="2" charset="2"/>
              <a:buChar char="Ø"/>
              <a:defRPr/>
            </a:pPr>
            <a:r>
              <a:rPr lang="en-US" sz="2000" dirty="0">
                <a:solidFill>
                  <a:schemeClr val="accent1">
                    <a:lumMod val="50000"/>
                  </a:schemeClr>
                </a:solidFill>
              </a:rPr>
              <a:t>Add paraprofessionals to the classroom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classroom materials and supplies</a:t>
            </a:r>
          </a:p>
          <a:p>
            <a:pPr marL="182880" lvl="0" indent="-342900">
              <a:buFont typeface="Wingdings" panose="05000000000000000000" pitchFamily="2" charset="2"/>
              <a:buChar char="Ø"/>
              <a:defRPr/>
            </a:pPr>
            <a:r>
              <a:rPr lang="en-US" sz="2000" dirty="0">
                <a:solidFill>
                  <a:schemeClr val="accent1">
                    <a:lumMod val="50000"/>
                  </a:schemeClr>
                </a:solidFill>
              </a:rPr>
              <a:t>Provide tutoring</a:t>
            </a:r>
          </a:p>
          <a:p>
            <a:pPr marL="182880" lvl="0" indent="-342900">
              <a:buFont typeface="Wingdings" panose="05000000000000000000" pitchFamily="2" charset="2"/>
              <a:buChar char="Ø"/>
              <a:defRPr/>
            </a:pPr>
            <a:r>
              <a:rPr lang="en-US" sz="2000" dirty="0">
                <a:solidFill>
                  <a:schemeClr val="accent1">
                    <a:lumMod val="50000"/>
                  </a:schemeClr>
                </a:solidFill>
              </a:rPr>
              <a:t>Provide professional development for teachers </a:t>
            </a:r>
          </a:p>
          <a:p>
            <a:pPr marL="182880" lvl="0" indent="-342900">
              <a:buFont typeface="Wingdings" panose="05000000000000000000" pitchFamily="2" charset="2"/>
              <a:buChar char="Ø"/>
              <a:defRPr/>
            </a:pPr>
            <a:r>
              <a:rPr lang="en-US" sz="2000" dirty="0">
                <a:solidFill>
                  <a:schemeClr val="accent1">
                    <a:lumMod val="50000"/>
                  </a:schemeClr>
                </a:solidFill>
              </a:rPr>
              <a:t>Purchase </a:t>
            </a:r>
            <a:r>
              <a:rPr lang="en-US" sz="2000" i="1" dirty="0">
                <a:solidFill>
                  <a:schemeClr val="accent1">
                    <a:lumMod val="50000"/>
                  </a:schemeClr>
                </a:solidFill>
              </a:rPr>
              <a:t>supplemental </a:t>
            </a:r>
            <a:r>
              <a:rPr lang="en-US" sz="2000" dirty="0">
                <a:solidFill>
                  <a:schemeClr val="accent1">
                    <a:lumMod val="50000"/>
                  </a:schemeClr>
                </a:solidFill>
              </a:rPr>
              <a:t>software and technology equipment</a:t>
            </a:r>
          </a:p>
          <a:p>
            <a:pPr marL="182880" lvl="1" indent="-342900">
              <a:spcAft>
                <a:spcPts val="400"/>
              </a:spcAft>
              <a:buFont typeface="Wingdings" panose="05000000000000000000" pitchFamily="2" charset="2"/>
              <a:buChar char="Ø"/>
              <a:defRPr/>
            </a:pPr>
            <a:r>
              <a:rPr lang="en-US" sz="2000" dirty="0">
                <a:solidFill>
                  <a:schemeClr val="accent1">
                    <a:lumMod val="50000"/>
                  </a:schemeClr>
                </a:solidFill>
              </a:rPr>
              <a:t>Conduct parental educational meetings/trainings/activities</a:t>
            </a:r>
          </a:p>
        </p:txBody>
      </p:sp>
    </p:spTree>
    <p:extLst>
      <p:ext uri="{BB962C8B-B14F-4D97-AF65-F5344CB8AC3E}">
        <p14:creationId xmlns:p14="http://schemas.microsoft.com/office/powerpoint/2010/main" val="10365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84832" cy="7772400"/>
          </a:xfrm>
          <a:prstGeom prst="rect">
            <a:avLst/>
          </a:prstGeom>
        </p:spPr>
      </p:pic>
      <p:pic>
        <p:nvPicPr>
          <p:cNvPr id="6" name="Picture 5" descr="A close up of a black background&#10;&#10;Description automatically generated">
            <a:extLst>
              <a:ext uri="{FF2B5EF4-FFF2-40B4-BE49-F238E27FC236}">
                <a16:creationId xmlns:a16="http://schemas.microsoft.com/office/drawing/2014/main" id="{D7BB21C1-CAC7-AE0D-D5B3-73981F78D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7" name="Picture 6">
            <a:extLst>
              <a:ext uri="{FF2B5EF4-FFF2-40B4-BE49-F238E27FC236}">
                <a16:creationId xmlns:a16="http://schemas.microsoft.com/office/drawing/2014/main" id="{87DC0F29-7F6F-11C3-6010-E5D5CE96AA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3" name="Rectangle 2">
            <a:extLst>
              <a:ext uri="{FF2B5EF4-FFF2-40B4-BE49-F238E27FC236}">
                <a16:creationId xmlns:a16="http://schemas.microsoft.com/office/drawing/2014/main" id="{F645840D-6A56-F703-7137-463650F2B0B4}"/>
              </a:ext>
            </a:extLst>
          </p:cNvPr>
          <p:cNvSpPr/>
          <p:nvPr/>
        </p:nvSpPr>
        <p:spPr>
          <a:xfrm>
            <a:off x="1882145" y="838200"/>
            <a:ext cx="10716768" cy="584775"/>
          </a:xfrm>
          <a:prstGeom prst="rect">
            <a:avLst/>
          </a:prstGeom>
        </p:spPr>
        <p:txBody>
          <a:bodyPr wrap="square">
            <a:spAutoFit/>
          </a:bodyPr>
          <a:lstStyle/>
          <a:p>
            <a:pPr lvl="0" algn="ctr"/>
            <a:r>
              <a:rPr lang="en-US" sz="3200" dirty="0">
                <a:solidFill>
                  <a:schemeClr val="accent1">
                    <a:lumMod val="50000"/>
                  </a:schemeClr>
                </a:solidFill>
              </a:rPr>
              <a:t>What is the 1% set-aside and how are parents involved?</a:t>
            </a:r>
          </a:p>
        </p:txBody>
      </p:sp>
      <p:sp>
        <p:nvSpPr>
          <p:cNvPr id="4" name="Rectangle 3">
            <a:extLst>
              <a:ext uri="{FF2B5EF4-FFF2-40B4-BE49-F238E27FC236}">
                <a16:creationId xmlns:a16="http://schemas.microsoft.com/office/drawing/2014/main" id="{622F95F8-6280-9097-26C7-8C86A8762F5C}"/>
              </a:ext>
            </a:extLst>
          </p:cNvPr>
          <p:cNvSpPr/>
          <p:nvPr/>
        </p:nvSpPr>
        <p:spPr>
          <a:xfrm>
            <a:off x="2573119" y="1600200"/>
            <a:ext cx="9334819" cy="4013599"/>
          </a:xfrm>
          <a:prstGeom prst="rect">
            <a:avLst/>
          </a:prstGeom>
        </p:spPr>
        <p:txBody>
          <a:bodyPr wrap="square" lIns="91440" tIns="45720" rIns="91440" bIns="45720" anchor="t">
            <a:spAutoFit/>
          </a:bodyPr>
          <a:lstStyle/>
          <a:p>
            <a:pPr>
              <a:lnSpc>
                <a:spcPct val="120000"/>
              </a:lnSpc>
              <a:buFont typeface="Wingdings" panose="05000000000000000000" pitchFamily="2" charset="2"/>
              <a:buChar char="Ø"/>
              <a:defRPr/>
            </a:pPr>
            <a:r>
              <a:rPr lang="en-US" dirty="0">
                <a:solidFill>
                  <a:schemeClr val="accent1">
                    <a:lumMod val="50000"/>
                  </a:schemeClr>
                </a:solidFill>
              </a:rPr>
              <a:t> For the 2023-2024 school year, the Title I allocation for The School District of Osceola County is $21,832,791.04. Federal law requires the LEA to set aside 1% for parent and family engagement.</a:t>
            </a:r>
          </a:p>
          <a:p>
            <a:pPr lvl="0">
              <a:lnSpc>
                <a:spcPct val="120000"/>
              </a:lnSpc>
              <a:buFont typeface="Wingdings" panose="05000000000000000000" pitchFamily="2" charset="2"/>
              <a:buChar char="Ø"/>
              <a:defRPr/>
            </a:pPr>
            <a:endParaRPr lang="en-US" sz="1600" dirty="0">
              <a:solidFill>
                <a:schemeClr val="accent1">
                  <a:lumMod val="50000"/>
                </a:schemeClr>
              </a:solidFill>
            </a:endParaRPr>
          </a:p>
          <a:p>
            <a:pPr>
              <a:lnSpc>
                <a:spcPct val="120000"/>
              </a:lnSpc>
              <a:buFont typeface="Wingdings" panose="05000000000000000000" pitchFamily="2" charset="2"/>
              <a:buChar char="Ø"/>
              <a:defRPr/>
            </a:pPr>
            <a:r>
              <a:rPr lang="en-US" dirty="0">
                <a:solidFill>
                  <a:schemeClr val="accent1">
                    <a:lumMod val="50000"/>
                  </a:schemeClr>
                </a:solidFill>
              </a:rPr>
              <a:t> 90% of the 1% amount must be allocated to all District Title I schools to implement school-level parent and family engagement. Our school received </a:t>
            </a:r>
            <a:r>
              <a:rPr lang="en-US" b="1" dirty="0">
                <a:solidFill>
                  <a:srgbClr val="FF0000"/>
                </a:solidFill>
              </a:rPr>
              <a:t>$ 2,840.58</a:t>
            </a:r>
            <a:endParaRPr lang="en-US" b="1" dirty="0">
              <a:solidFill>
                <a:srgbClr val="FF0000"/>
              </a:solidFill>
              <a:cs typeface="Calibri"/>
            </a:endParaRP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The School District of Osceola County (LEA), will use the remaining 10% of the 1% for parent and family engagement, as well as parent and family events and training.</a:t>
            </a:r>
          </a:p>
          <a:p>
            <a:pPr lvl="0">
              <a:lnSpc>
                <a:spcPct val="120000"/>
              </a:lnSpc>
              <a:buFont typeface="Wingdings" panose="05000000000000000000" pitchFamily="2" charset="2"/>
              <a:buChar char="Ø"/>
              <a:defRPr/>
            </a:pPr>
            <a:endParaRPr lang="en-US" dirty="0">
              <a:solidFill>
                <a:schemeClr val="accent1">
                  <a:lumMod val="50000"/>
                </a:schemeClr>
              </a:solidFill>
            </a:endParaRPr>
          </a:p>
          <a:p>
            <a:pPr lvl="0">
              <a:lnSpc>
                <a:spcPct val="120000"/>
              </a:lnSpc>
              <a:buFont typeface="Wingdings" panose="05000000000000000000" pitchFamily="2" charset="2"/>
              <a:buChar char="Ø"/>
              <a:defRPr/>
            </a:pPr>
            <a:r>
              <a:rPr lang="en-US" dirty="0">
                <a:solidFill>
                  <a:schemeClr val="accent1">
                    <a:lumMod val="50000"/>
                  </a:schemeClr>
                </a:solidFill>
              </a:rPr>
              <a:t> Title I parents/guardians have the right and are encouraged to be involved in how this money is spent at the LEA and school level.</a:t>
            </a:r>
          </a:p>
        </p:txBody>
      </p:sp>
      <p:pic>
        <p:nvPicPr>
          <p:cNvPr id="5" name="Picture 4">
            <a:extLst>
              <a:ext uri="{FF2B5EF4-FFF2-40B4-BE49-F238E27FC236}">
                <a16:creationId xmlns:a16="http://schemas.microsoft.com/office/drawing/2014/main" id="{94414737-B6B7-5F07-DC99-DAA6DA61852B}"/>
              </a:ext>
            </a:extLst>
          </p:cNvPr>
          <p:cNvPicPr>
            <a:picLocks noChangeAspect="1"/>
          </p:cNvPicPr>
          <p:nvPr/>
        </p:nvPicPr>
        <p:blipFill>
          <a:blip r:embed="rId5"/>
          <a:stretch>
            <a:fillRect/>
          </a:stretch>
        </p:blipFill>
        <p:spPr>
          <a:xfrm>
            <a:off x="6943286" y="6641153"/>
            <a:ext cx="2414225" cy="890093"/>
          </a:xfrm>
          <a:prstGeom prst="rect">
            <a:avLst/>
          </a:prstGeom>
        </p:spPr>
      </p:pic>
    </p:spTree>
    <p:extLst>
      <p:ext uri="{BB962C8B-B14F-4D97-AF65-F5344CB8AC3E}">
        <p14:creationId xmlns:p14="http://schemas.microsoft.com/office/powerpoint/2010/main" val="17644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801599" cy="7772399"/>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EB77DBE1-7600-4CE7-3EEE-54CDB578E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649" y="6248400"/>
            <a:ext cx="1282846" cy="1282846"/>
          </a:xfrm>
          <a:prstGeom prst="rect">
            <a:avLst/>
          </a:prstGeom>
        </p:spPr>
      </p:pic>
      <p:pic>
        <p:nvPicPr>
          <p:cNvPr id="4" name="Picture 3">
            <a:extLst>
              <a:ext uri="{FF2B5EF4-FFF2-40B4-BE49-F238E27FC236}">
                <a16:creationId xmlns:a16="http://schemas.microsoft.com/office/drawing/2014/main" id="{5C599C98-4C52-E58B-8807-E832ACFF3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922" b="16539"/>
          <a:stretch/>
        </p:blipFill>
        <p:spPr>
          <a:xfrm>
            <a:off x="10634495" y="6248400"/>
            <a:ext cx="1964418" cy="1219200"/>
          </a:xfrm>
          <a:prstGeom prst="rect">
            <a:avLst/>
          </a:prstGeom>
        </p:spPr>
      </p:pic>
      <p:sp>
        <p:nvSpPr>
          <p:cNvPr id="7" name="Rectangle 6">
            <a:extLst>
              <a:ext uri="{FF2B5EF4-FFF2-40B4-BE49-F238E27FC236}">
                <a16:creationId xmlns:a16="http://schemas.microsoft.com/office/drawing/2014/main" id="{7A1C5F06-3086-7D57-15BB-770950352733}"/>
              </a:ext>
            </a:extLst>
          </p:cNvPr>
          <p:cNvSpPr/>
          <p:nvPr/>
        </p:nvSpPr>
        <p:spPr>
          <a:xfrm>
            <a:off x="651284" y="518967"/>
            <a:ext cx="9341788" cy="646331"/>
          </a:xfrm>
          <a:prstGeom prst="rect">
            <a:avLst/>
          </a:prstGeom>
        </p:spPr>
        <p:txBody>
          <a:bodyPr wrap="none">
            <a:spAutoFit/>
          </a:bodyPr>
          <a:lstStyle/>
          <a:p>
            <a:pPr algn="ctr"/>
            <a:r>
              <a:rPr lang="en-US" sz="3600" dirty="0">
                <a:solidFill>
                  <a:schemeClr val="accent1">
                    <a:lumMod val="50000"/>
                  </a:schemeClr>
                </a:solidFill>
              </a:rPr>
              <a:t>What is the Parent and Family Engagement Plan?</a:t>
            </a:r>
          </a:p>
        </p:txBody>
      </p:sp>
      <p:sp>
        <p:nvSpPr>
          <p:cNvPr id="8" name="Rectangle 7">
            <a:extLst>
              <a:ext uri="{FF2B5EF4-FFF2-40B4-BE49-F238E27FC236}">
                <a16:creationId xmlns:a16="http://schemas.microsoft.com/office/drawing/2014/main" id="{E0538BCA-84F0-D772-F8CD-253E75ACAA25}"/>
              </a:ext>
            </a:extLst>
          </p:cNvPr>
          <p:cNvSpPr/>
          <p:nvPr/>
        </p:nvSpPr>
        <p:spPr>
          <a:xfrm>
            <a:off x="1142999" y="1219954"/>
            <a:ext cx="10515600" cy="4309128"/>
          </a:xfrm>
          <a:prstGeom prst="rect">
            <a:avLst/>
          </a:prstGeom>
        </p:spPr>
        <p:txBody>
          <a:bodyPr wrap="square">
            <a:spAutoFit/>
          </a:bodyPr>
          <a:lstStyle/>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The LEA and each Title I school creates a Parent and Family Engagement Plan (PFEP)</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This PFEP explains how the requirements of the </a:t>
            </a:r>
            <a:r>
              <a:rPr lang="en-US" sz="1600" i="1" dirty="0">
                <a:solidFill>
                  <a:schemeClr val="accent1">
                    <a:lumMod val="50000"/>
                  </a:schemeClr>
                </a:solidFill>
              </a:rPr>
              <a:t>Every Student Succeeds Act </a:t>
            </a:r>
            <a:r>
              <a:rPr lang="en-US" sz="1600" dirty="0">
                <a:solidFill>
                  <a:schemeClr val="accent1">
                    <a:lumMod val="50000"/>
                  </a:schemeClr>
                </a:solidFill>
              </a:rPr>
              <a:t>of 2015 (ESSA) will be implemented at both the District and School levels.</a:t>
            </a:r>
          </a:p>
          <a:p>
            <a:pPr fontAlgn="auto">
              <a:lnSpc>
                <a:spcPct val="120000"/>
              </a:lnSpc>
              <a:spcBef>
                <a:spcPts val="0"/>
              </a:spcBef>
              <a:spcAft>
                <a:spcPts val="0"/>
              </a:spcAft>
              <a:buFont typeface="Wingdings" panose="05000000000000000000" pitchFamily="2" charset="2"/>
              <a:buChar char="Ø"/>
            </a:pPr>
            <a:endParaRPr lang="en-US" sz="1600" dirty="0">
              <a:solidFill>
                <a:schemeClr val="accent1">
                  <a:lumMod val="50000"/>
                </a:schemeClr>
              </a:solidFill>
            </a:endParaRPr>
          </a:p>
          <a:p>
            <a:pPr fontAlgn="auto">
              <a:lnSpc>
                <a:spcPct val="120000"/>
              </a:lnSpc>
              <a:spcBef>
                <a:spcPts val="0"/>
              </a:spcBef>
              <a:spcAft>
                <a:spcPts val="0"/>
              </a:spcAft>
              <a:buFont typeface="Wingdings" panose="05000000000000000000" pitchFamily="2" charset="2"/>
              <a:buChar char="Ø"/>
            </a:pPr>
            <a:r>
              <a:rPr lang="en-US" sz="1600" dirty="0">
                <a:solidFill>
                  <a:schemeClr val="accent1">
                    <a:lumMod val="50000"/>
                  </a:schemeClr>
                </a:solidFill>
              </a:rPr>
              <a:t>It includes: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Expectations for parents</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parents will be involved in decision-making</a:t>
            </a:r>
          </a:p>
          <a:p>
            <a:pPr marL="662940" lvl="1" indent="-342900">
              <a:lnSpc>
                <a:spcPct val="120000"/>
              </a:lnSpc>
              <a:spcBef>
                <a:spcPts val="0"/>
              </a:spcBef>
              <a:buFont typeface="Arial" panose="020B0604020202020204" pitchFamily="34" charset="0"/>
              <a:buChar char="•"/>
            </a:pPr>
            <a:r>
              <a:rPr lang="en-US" sz="1600" dirty="0">
                <a:solidFill>
                  <a:schemeClr val="accent1">
                    <a:lumMod val="50000"/>
                  </a:schemeClr>
                </a:solidFill>
              </a:rPr>
              <a:t>How the LEA and schools will work to build the schools’ and parents’ capacity for strong parent and family engagement to improve student academic achievement</a:t>
            </a:r>
          </a:p>
          <a:p>
            <a:pPr lvl="0">
              <a:lnSpc>
                <a:spcPct val="120000"/>
              </a:lnSpc>
            </a:pPr>
            <a:endParaRPr lang="en-US" sz="1600" dirty="0">
              <a:solidFill>
                <a:schemeClr val="accent1">
                  <a:lumMod val="50000"/>
                </a:schemeClr>
              </a:solidFill>
            </a:endParaRPr>
          </a:p>
          <a:p>
            <a:pPr lvl="0">
              <a:lnSpc>
                <a:spcPct val="120000"/>
              </a:lnSpc>
              <a:spcBef>
                <a:spcPts val="0"/>
              </a:spcBef>
              <a:buFont typeface="Wingdings" panose="05000000000000000000" pitchFamily="2" charset="2"/>
              <a:buChar char="Ø"/>
            </a:pPr>
            <a:r>
              <a:rPr lang="en-US" sz="1600" dirty="0">
                <a:solidFill>
                  <a:schemeClr val="accent1">
                    <a:lumMod val="50000"/>
                  </a:schemeClr>
                </a:solidFill>
              </a:rPr>
              <a:t>Title I parents/guardians have the right to be involved in the development of the School and District Parent and Family Engagement plans.</a:t>
            </a:r>
          </a:p>
          <a:p>
            <a:pPr fontAlgn="auto">
              <a:lnSpc>
                <a:spcPct val="120000"/>
              </a:lnSpc>
              <a:spcBef>
                <a:spcPts val="0"/>
              </a:spcBef>
              <a:spcAft>
                <a:spcPts val="0"/>
              </a:spcAft>
              <a:buFont typeface="Wingdings" panose="05000000000000000000" pitchFamily="2" charset="2"/>
              <a:buChar char="Ø"/>
            </a:pPr>
            <a:endParaRPr lang="en-US" dirty="0">
              <a:solidFill>
                <a:schemeClr val="accent1">
                  <a:lumMod val="50000"/>
                </a:schemeClr>
              </a:solidFill>
            </a:endParaRPr>
          </a:p>
        </p:txBody>
      </p:sp>
      <p:pic>
        <p:nvPicPr>
          <p:cNvPr id="9" name="Picture 8">
            <a:extLst>
              <a:ext uri="{FF2B5EF4-FFF2-40B4-BE49-F238E27FC236}">
                <a16:creationId xmlns:a16="http://schemas.microsoft.com/office/drawing/2014/main" id="{C147890B-0E63-2355-7216-20C54C244A64}"/>
              </a:ext>
            </a:extLst>
          </p:cNvPr>
          <p:cNvPicPr>
            <a:picLocks noChangeAspect="1"/>
          </p:cNvPicPr>
          <p:nvPr/>
        </p:nvPicPr>
        <p:blipFill>
          <a:blip r:embed="rId5"/>
          <a:stretch>
            <a:fillRect/>
          </a:stretch>
        </p:blipFill>
        <p:spPr>
          <a:xfrm>
            <a:off x="6754835" y="6510578"/>
            <a:ext cx="2414225" cy="890093"/>
          </a:xfrm>
          <a:prstGeom prst="rect">
            <a:avLst/>
          </a:prstGeom>
        </p:spPr>
      </p:pic>
    </p:spTree>
    <p:extLst>
      <p:ext uri="{BB962C8B-B14F-4D97-AF65-F5344CB8AC3E}">
        <p14:creationId xmlns:p14="http://schemas.microsoft.com/office/powerpoint/2010/main" val="293940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TotalTime>
  <Words>1650</Words>
  <Application>Microsoft Office PowerPoint</Application>
  <PresentationFormat>Custom</PresentationFormat>
  <Paragraphs>184</Paragraphs>
  <Slides>21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Anton</vt:lpstr>
      <vt:lpstr>Arial</vt:lpstr>
      <vt:lpstr>Big Shoulders Display</vt:lpstr>
      <vt:lpstr>Big Shoulders Display SemiBold</vt:lpstr>
      <vt:lpstr>Calibri</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Curriculum</vt:lpstr>
      <vt:lpstr>Our Digital Programs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Feliciano</dc:creator>
  <cp:lastModifiedBy>Mayra Ramos Del Rio</cp:lastModifiedBy>
  <cp:revision>8</cp:revision>
  <dcterms:created xsi:type="dcterms:W3CDTF">2023-06-29T13:20:03Z</dcterms:created>
  <dcterms:modified xsi:type="dcterms:W3CDTF">2023-11-02T18:28:40Z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2023-06-29T00:00:00Z</vt:filetime>
  </property>
  <property fmtid="{D5CDD505-2E9C-101B-9397-08002B2CF9AE}" pid="3" name="Creator">
    <vt:lpwstr>Adobe InDesign 18.3 (Macintosh)</vt:lpwstr>
  </property>
  <property fmtid="{D5CDD505-2E9C-101B-9397-08002B2CF9AE}" pid="4" name="LastSaved">
    <vt:filetime>2023-06-29T00:00:00Z</vt:filetime>
  </property>
  <property fmtid="{D5CDD505-2E9C-101B-9397-08002B2CF9AE}" pid="5" name="Producer">
    <vt:lpwstr>Adobe PDF Library 17.0</vt:lpwstr>
  </property>
</Properties>
</file>